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0" r:id="rId5"/>
    <p:sldId id="400" r:id="rId6"/>
    <p:sldId id="325" r:id="rId7"/>
    <p:sldId id="324" r:id="rId8"/>
    <p:sldId id="401" r:id="rId9"/>
    <p:sldId id="371" r:id="rId10"/>
    <p:sldId id="290" r:id="rId11"/>
    <p:sldId id="292" r:id="rId12"/>
    <p:sldId id="293" r:id="rId13"/>
    <p:sldId id="294" r:id="rId14"/>
    <p:sldId id="402" r:id="rId15"/>
    <p:sldId id="403" r:id="rId16"/>
    <p:sldId id="404" r:id="rId17"/>
    <p:sldId id="405" r:id="rId18"/>
    <p:sldId id="4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JAFOVA Bilgeyis (RTD-EXT)" initials="NB(" lastIdx="1" clrIdx="0">
    <p:extLst>
      <p:ext uri="{19B8F6BF-5375-455C-9EA6-DF929625EA0E}">
        <p15:presenceInfo xmlns:p15="http://schemas.microsoft.com/office/powerpoint/2012/main" userId="S-1-5-21-1606980848-2025429265-839522115-1048166" providerId="AD"/>
      </p:ext>
    </p:extLst>
  </p:cmAuthor>
  <p:cmAuthor id="2" name="BA TRUNG Arya-Marie (RTD)" initials="BTA(" lastIdx="1" clrIdx="1">
    <p:extLst>
      <p:ext uri="{19B8F6BF-5375-455C-9EA6-DF929625EA0E}">
        <p15:presenceInfo xmlns:p15="http://schemas.microsoft.com/office/powerpoint/2012/main" userId="S-1-5-21-1606980848-2025429265-839522115-984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31680"/>
    <a:srgbClr val="9BD4F0"/>
    <a:srgbClr val="034EA2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3EA7-8222-42C4-8C6A-A453A411A96E}" v="3" dt="2021-06-07T13:50:39.038"/>
    <p1510:client id="{295A4FD0-A4C1-4E1B-A540-D6207260BAF7}" v="53" dt="2021-06-07T14:33:31.015"/>
    <p1510:client id="{78B1374D-91A5-481D-841E-2D8C090979CD}" v="15" dt="2021-06-08T13:01:51.508"/>
    <p1510:client id="{8581367C-9602-468D-AE9C-55358A7D1783}" v="5" dt="2021-06-08T08:10:29.208"/>
    <p1510:client id="{9F3398B2-7884-49BF-A62B-644324D02857}" v="3" dt="2021-06-07T13:22:58.056"/>
    <p1510:client id="{A5D3493D-4320-429F-8D2A-EE76E5CAF9E4}" v="10" dt="2021-06-07T15:12:59.989"/>
    <p1510:client id="{B22B64A4-8E45-480D-9E28-4D755F2D2B75}" v="738" dt="2021-06-07T13:42:14.247"/>
    <p1510:client id="{DA89017F-28C3-4251-BE9D-844B02B33926}" v="19" dt="2021-06-08T08:49:54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11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2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 TRUNG Arya-Marie (RTD)" userId="S::arya-marie.ba-trung@ec.europa.eu::bd8aaba4-199e-4d55-859e-da68c0b04599" providerId="AD" clId="Web-{A5D3493D-4320-429F-8D2A-EE76E5CAF9E4}"/>
    <pc:docChg chg="delSld modSld">
      <pc:chgData name="BA TRUNG Arya-Marie (RTD)" userId="S::arya-marie.ba-trung@ec.europa.eu::bd8aaba4-199e-4d55-859e-da68c0b04599" providerId="AD" clId="Web-{A5D3493D-4320-429F-8D2A-EE76E5CAF9E4}" dt="2021-06-07T15:12:59.989" v="9"/>
      <pc:docMkLst>
        <pc:docMk/>
      </pc:docMkLst>
      <pc:sldChg chg="modSp">
        <pc:chgData name="BA TRUNG Arya-Marie (RTD)" userId="S::arya-marie.ba-trung@ec.europa.eu::bd8aaba4-199e-4d55-859e-da68c0b04599" providerId="AD" clId="Web-{A5D3493D-4320-429F-8D2A-EE76E5CAF9E4}" dt="2021-06-07T15:09:44.062" v="8" actId="20577"/>
        <pc:sldMkLst>
          <pc:docMk/>
          <pc:sldMk cId="975458589" sldId="408"/>
        </pc:sldMkLst>
        <pc:spChg chg="mod">
          <ac:chgData name="BA TRUNG Arya-Marie (RTD)" userId="S::arya-marie.ba-trung@ec.europa.eu::bd8aaba4-199e-4d55-859e-da68c0b04599" providerId="AD" clId="Web-{A5D3493D-4320-429F-8D2A-EE76E5CAF9E4}" dt="2021-06-07T15:09:44.062" v="8" actId="20577"/>
          <ac:spMkLst>
            <pc:docMk/>
            <pc:sldMk cId="975458589" sldId="408"/>
            <ac:spMk id="2" creationId="{00000000-0000-0000-0000-000000000000}"/>
          </ac:spMkLst>
        </pc:spChg>
      </pc:sldChg>
      <pc:sldChg chg="del">
        <pc:chgData name="BA TRUNG Arya-Marie (RTD)" userId="S::arya-marie.ba-trung@ec.europa.eu::bd8aaba4-199e-4d55-859e-da68c0b04599" providerId="AD" clId="Web-{A5D3493D-4320-429F-8D2A-EE76E5CAF9E4}" dt="2021-06-07T15:12:59.989" v="9"/>
        <pc:sldMkLst>
          <pc:docMk/>
          <pc:sldMk cId="2715876884" sldId="409"/>
        </pc:sldMkLst>
      </pc:sldChg>
    </pc:docChg>
  </pc:docChgLst>
  <pc:docChgLst>
    <pc:chgData name="BA TRUNG Arya-Marie (RTD)" userId="S::arya-marie.ba-trung@ec.europa.eu::bd8aaba4-199e-4d55-859e-da68c0b04599" providerId="AD" clId="Web-{00A83EA7-8222-42C4-8C6A-A453A411A96E}"/>
    <pc:docChg chg="delSld modSld">
      <pc:chgData name="BA TRUNG Arya-Marie (RTD)" userId="S::arya-marie.ba-trung@ec.europa.eu::bd8aaba4-199e-4d55-859e-da68c0b04599" providerId="AD" clId="Web-{00A83EA7-8222-42C4-8C6A-A453A411A96E}" dt="2021-06-07T13:50:39.038" v="1"/>
      <pc:docMkLst>
        <pc:docMk/>
      </pc:docMkLst>
      <pc:sldChg chg="addSp modSp del">
        <pc:chgData name="BA TRUNG Arya-Marie (RTD)" userId="S::arya-marie.ba-trung@ec.europa.eu::bd8aaba4-199e-4d55-859e-da68c0b04599" providerId="AD" clId="Web-{00A83EA7-8222-42C4-8C6A-A453A411A96E}" dt="2021-06-07T13:50:39.038" v="1"/>
        <pc:sldMkLst>
          <pc:docMk/>
          <pc:sldMk cId="1237682664" sldId="366"/>
        </pc:sldMkLst>
        <pc:picChg chg="add mod">
          <ac:chgData name="BA TRUNG Arya-Marie (RTD)" userId="S::arya-marie.ba-trung@ec.europa.eu::bd8aaba4-199e-4d55-859e-da68c0b04599" providerId="AD" clId="Web-{00A83EA7-8222-42C4-8C6A-A453A411A96E}" dt="2021-06-07T13:50:29.116" v="0"/>
          <ac:picMkLst>
            <pc:docMk/>
            <pc:sldMk cId="1237682664" sldId="366"/>
            <ac:picMk id="4" creationId="{2D665ADA-A714-4D53-B589-4C189F4F5CCC}"/>
          </ac:picMkLst>
        </pc:picChg>
      </pc:sldChg>
    </pc:docChg>
  </pc:docChgLst>
  <pc:docChgLst>
    <pc:chgData name="BA TRUNG Arya-Marie (RTD)" userId="S::arya-marie.ba-trung@ec.europa.eu::bd8aaba4-199e-4d55-859e-da68c0b04599" providerId="AD" clId="Web-{78B1374D-91A5-481D-841E-2D8C090979CD}"/>
    <pc:docChg chg="addSld modSld">
      <pc:chgData name="BA TRUNG Arya-Marie (RTD)" userId="S::arya-marie.ba-trung@ec.europa.eu::bd8aaba4-199e-4d55-859e-da68c0b04599" providerId="AD" clId="Web-{78B1374D-91A5-481D-841E-2D8C090979CD}" dt="2021-06-08T13:01:51.508" v="13" actId="20577"/>
      <pc:docMkLst>
        <pc:docMk/>
      </pc:docMkLst>
      <pc:sldChg chg="modSp new">
        <pc:chgData name="BA TRUNG Arya-Marie (RTD)" userId="S::arya-marie.ba-trung@ec.europa.eu::bd8aaba4-199e-4d55-859e-da68c0b04599" providerId="AD" clId="Web-{78B1374D-91A5-481D-841E-2D8C090979CD}" dt="2021-06-08T13:01:51.508" v="13" actId="20577"/>
        <pc:sldMkLst>
          <pc:docMk/>
          <pc:sldMk cId="3511813482" sldId="418"/>
        </pc:sldMkLst>
        <pc:spChg chg="mod">
          <ac:chgData name="BA TRUNG Arya-Marie (RTD)" userId="S::arya-marie.ba-trung@ec.europa.eu::bd8aaba4-199e-4d55-859e-da68c0b04599" providerId="AD" clId="Web-{78B1374D-91A5-481D-841E-2D8C090979CD}" dt="2021-06-08T13:01:51.508" v="13" actId="20577"/>
          <ac:spMkLst>
            <pc:docMk/>
            <pc:sldMk cId="3511813482" sldId="418"/>
            <ac:spMk id="2" creationId="{18E6BB08-9562-4514-8D12-80D75A3E768F}"/>
          </ac:spMkLst>
        </pc:spChg>
        <pc:spChg chg="mod">
          <ac:chgData name="BA TRUNG Arya-Marie (RTD)" userId="S::arya-marie.ba-trung@ec.europa.eu::bd8aaba4-199e-4d55-859e-da68c0b04599" providerId="AD" clId="Web-{78B1374D-91A5-481D-841E-2D8C090979CD}" dt="2021-06-08T13:01:43.727" v="12" actId="20577"/>
          <ac:spMkLst>
            <pc:docMk/>
            <pc:sldMk cId="3511813482" sldId="418"/>
            <ac:spMk id="3" creationId="{2A363F95-1BB8-4192-9B5B-26DF687ACB8F}"/>
          </ac:spMkLst>
        </pc:spChg>
      </pc:sldChg>
    </pc:docChg>
  </pc:docChgLst>
  <pc:docChgLst>
    <pc:chgData name="LYSSANDRIDES Georgios (RTD)" userId="S::georgios.lyssandrides@ec.europa.eu::36a2d069-6590-46d4-b59e-0d02a85a53e3" providerId="AD" clId="Web-{9F3398B2-7884-49BF-A62B-644324D02857}"/>
    <pc:docChg chg="modSld">
      <pc:chgData name="LYSSANDRIDES Georgios (RTD)" userId="S::georgios.lyssandrides@ec.europa.eu::36a2d069-6590-46d4-b59e-0d02a85a53e3" providerId="AD" clId="Web-{9F3398B2-7884-49BF-A62B-644324D02857}" dt="2021-06-07T13:22:58.056" v="1"/>
      <pc:docMkLst>
        <pc:docMk/>
      </pc:docMkLst>
      <pc:sldChg chg="addSp delSp modSp">
        <pc:chgData name="LYSSANDRIDES Georgios (RTD)" userId="S::georgios.lyssandrides@ec.europa.eu::36a2d069-6590-46d4-b59e-0d02a85a53e3" providerId="AD" clId="Web-{9F3398B2-7884-49BF-A62B-644324D02857}" dt="2021-06-07T13:22:58.056" v="1"/>
        <pc:sldMkLst>
          <pc:docMk/>
          <pc:sldMk cId="1237682664" sldId="366"/>
        </pc:sldMkLst>
        <pc:picChg chg="add del mod">
          <ac:chgData name="LYSSANDRIDES Georgios (RTD)" userId="S::georgios.lyssandrides@ec.europa.eu::36a2d069-6590-46d4-b59e-0d02a85a53e3" providerId="AD" clId="Web-{9F3398B2-7884-49BF-A62B-644324D02857}" dt="2021-06-07T13:22:58.056" v="1"/>
          <ac:picMkLst>
            <pc:docMk/>
            <pc:sldMk cId="1237682664" sldId="366"/>
            <ac:picMk id="4" creationId="{67EF9E4F-8B03-4AD6-80AD-6C6EC9C31473}"/>
          </ac:picMkLst>
        </pc:picChg>
      </pc:sldChg>
    </pc:docChg>
  </pc:docChgLst>
  <pc:docChgLst>
    <pc:chgData name="BA TRUNG Arya-Marie (RTD)" userId="S::arya-marie.ba-trung@ec.europa.eu::bd8aaba4-199e-4d55-859e-da68c0b04599" providerId="AD" clId="Web-{8581367C-9602-468D-AE9C-55358A7D1783}"/>
    <pc:docChg chg="modSld">
      <pc:chgData name="BA TRUNG Arya-Marie (RTD)" userId="S::arya-marie.ba-trung@ec.europa.eu::bd8aaba4-199e-4d55-859e-da68c0b04599" providerId="AD" clId="Web-{8581367C-9602-468D-AE9C-55358A7D1783}" dt="2021-06-08T08:10:28.958" v="3" actId="20577"/>
      <pc:docMkLst>
        <pc:docMk/>
      </pc:docMkLst>
      <pc:sldChg chg="modSp">
        <pc:chgData name="BA TRUNG Arya-Marie (RTD)" userId="S::arya-marie.ba-trung@ec.europa.eu::bd8aaba4-199e-4d55-859e-da68c0b04599" providerId="AD" clId="Web-{8581367C-9602-468D-AE9C-55358A7D1783}" dt="2021-06-08T08:10:28.958" v="3" actId="20577"/>
        <pc:sldMkLst>
          <pc:docMk/>
          <pc:sldMk cId="3011743172" sldId="361"/>
        </pc:sldMkLst>
        <pc:spChg chg="mod">
          <ac:chgData name="BA TRUNG Arya-Marie (RTD)" userId="S::arya-marie.ba-trung@ec.europa.eu::bd8aaba4-199e-4d55-859e-da68c0b04599" providerId="AD" clId="Web-{8581367C-9602-468D-AE9C-55358A7D1783}" dt="2021-06-08T08:10:28.958" v="3" actId="20577"/>
          <ac:spMkLst>
            <pc:docMk/>
            <pc:sldMk cId="3011743172" sldId="361"/>
            <ac:spMk id="2" creationId="{00000000-0000-0000-0000-000000000000}"/>
          </ac:spMkLst>
        </pc:spChg>
      </pc:sldChg>
    </pc:docChg>
  </pc:docChgLst>
  <pc:docChgLst>
    <pc:chgData name="NAJAFOVA Bilgeyis (RTD-EXT)" userId="S::bilgeyis.najafova@ext.ec.europa.eu::3dab336f-9ae3-4609-a6a3-0965d61baab7" providerId="AD" clId="Web-{DA89017F-28C3-4251-BE9D-844B02B33926}"/>
    <pc:docChg chg="modSld">
      <pc:chgData name="NAJAFOVA Bilgeyis (RTD-EXT)" userId="S::bilgeyis.najafova@ext.ec.europa.eu::3dab336f-9ae3-4609-a6a3-0965d61baab7" providerId="AD" clId="Web-{DA89017F-28C3-4251-BE9D-844B02B33926}" dt="2021-06-08T08:49:51.415" v="17" actId="20577"/>
      <pc:docMkLst>
        <pc:docMk/>
      </pc:docMkLst>
      <pc:sldChg chg="modSp">
        <pc:chgData name="NAJAFOVA Bilgeyis (RTD-EXT)" userId="S::bilgeyis.najafova@ext.ec.europa.eu::3dab336f-9ae3-4609-a6a3-0965d61baab7" providerId="AD" clId="Web-{DA89017F-28C3-4251-BE9D-844B02B33926}" dt="2021-06-08T08:49:51.415" v="17" actId="20577"/>
        <pc:sldMkLst>
          <pc:docMk/>
          <pc:sldMk cId="975458589" sldId="408"/>
        </pc:sldMkLst>
        <pc:spChg chg="mod">
          <ac:chgData name="NAJAFOVA Bilgeyis (RTD-EXT)" userId="S::bilgeyis.najafova@ext.ec.europa.eu::3dab336f-9ae3-4609-a6a3-0965d61baab7" providerId="AD" clId="Web-{DA89017F-28C3-4251-BE9D-844B02B33926}" dt="2021-06-08T08:49:51.415" v="17" actId="20577"/>
          <ac:spMkLst>
            <pc:docMk/>
            <pc:sldMk cId="975458589" sldId="408"/>
            <ac:spMk id="2" creationId="{00000000-0000-0000-0000-000000000000}"/>
          </ac:spMkLst>
        </pc:spChg>
      </pc:sldChg>
    </pc:docChg>
  </pc:docChgLst>
  <pc:docChgLst>
    <pc:chgData name="BA TRUNG Arya-Marie (RTD)" userId="S::arya-marie.ba-trung@ec.europa.eu::bd8aaba4-199e-4d55-859e-da68c0b04599" providerId="AD" clId="Web-{295A4FD0-A4C1-4E1B-A540-D6207260BAF7}"/>
    <pc:docChg chg="modSld">
      <pc:chgData name="BA TRUNG Arya-Marie (RTD)" userId="S::arya-marie.ba-trung@ec.europa.eu::bd8aaba4-199e-4d55-859e-da68c0b04599" providerId="AD" clId="Web-{295A4FD0-A4C1-4E1B-A540-D6207260BAF7}" dt="2021-06-07T14:33:31.015" v="50"/>
      <pc:docMkLst>
        <pc:docMk/>
      </pc:docMkLst>
      <pc:sldChg chg="modSp delCm">
        <pc:chgData name="BA TRUNG Arya-Marie (RTD)" userId="S::arya-marie.ba-trung@ec.europa.eu::bd8aaba4-199e-4d55-859e-da68c0b04599" providerId="AD" clId="Web-{295A4FD0-A4C1-4E1B-A540-D6207260BAF7}" dt="2021-06-07T14:33:31.015" v="50"/>
        <pc:sldMkLst>
          <pc:docMk/>
          <pc:sldMk cId="3389452733" sldId="355"/>
        </pc:sldMkLst>
        <pc:spChg chg="mod">
          <ac:chgData name="BA TRUNG Arya-Marie (RTD)" userId="S::arya-marie.ba-trung@ec.europa.eu::bd8aaba4-199e-4d55-859e-da68c0b04599" providerId="AD" clId="Web-{295A4FD0-A4C1-4E1B-A540-D6207260BAF7}" dt="2021-06-07T14:33:24.484" v="49" actId="20577"/>
          <ac:spMkLst>
            <pc:docMk/>
            <pc:sldMk cId="3389452733" sldId="355"/>
            <ac:spMk id="11" creationId="{00000000-0000-0000-0000-000000000000}"/>
          </ac:spMkLst>
        </pc:spChg>
      </pc:sldChg>
    </pc:docChg>
  </pc:docChgLst>
  <pc:docChgLst>
    <pc:chgData name="BA TRUNG Arya-Marie (RTD)" userId="S::arya-marie.ba-trung@ec.europa.eu::bd8aaba4-199e-4d55-859e-da68c0b04599" providerId="AD" clId="Web-{B22B64A4-8E45-480D-9E28-4D755F2D2B75}"/>
    <pc:docChg chg="addSld modSld sldOrd">
      <pc:chgData name="BA TRUNG Arya-Marie (RTD)" userId="S::arya-marie.ba-trung@ec.europa.eu::bd8aaba4-199e-4d55-859e-da68c0b04599" providerId="AD" clId="Web-{B22B64A4-8E45-480D-9E28-4D755F2D2B75}" dt="2021-06-07T13:42:14.247" v="548" actId="20577"/>
      <pc:docMkLst>
        <pc:docMk/>
      </pc:docMkLst>
      <pc:sldChg chg="modSp">
        <pc:chgData name="BA TRUNG Arya-Marie (RTD)" userId="S::arya-marie.ba-trung@ec.europa.eu::bd8aaba4-199e-4d55-859e-da68c0b04599" providerId="AD" clId="Web-{B22B64A4-8E45-480D-9E28-4D755F2D2B75}" dt="2021-06-07T13:39:42.555" v="489" actId="20577"/>
        <pc:sldMkLst>
          <pc:docMk/>
          <pc:sldMk cId="3695730641" sldId="322"/>
        </pc:sldMkLst>
        <pc:spChg chg="mod">
          <ac:chgData name="BA TRUNG Arya-Marie (RTD)" userId="S::arya-marie.ba-trung@ec.europa.eu::bd8aaba4-199e-4d55-859e-da68c0b04599" providerId="AD" clId="Web-{B22B64A4-8E45-480D-9E28-4D755F2D2B75}" dt="2021-06-07T13:39:42.555" v="489" actId="20577"/>
          <ac:spMkLst>
            <pc:docMk/>
            <pc:sldMk cId="3695730641" sldId="322"/>
            <ac:spMk id="2" creationId="{00000000-0000-0000-0000-000000000000}"/>
          </ac:spMkLst>
        </pc:spChg>
      </pc:sldChg>
      <pc:sldChg chg="ord">
        <pc:chgData name="BA TRUNG Arya-Marie (RTD)" userId="S::arya-marie.ba-trung@ec.europa.eu::bd8aaba4-199e-4d55-859e-da68c0b04599" providerId="AD" clId="Web-{B22B64A4-8E45-480D-9E28-4D755F2D2B75}" dt="2021-06-07T13:32:29.964" v="346"/>
        <pc:sldMkLst>
          <pc:docMk/>
          <pc:sldMk cId="2220892080" sldId="323"/>
        </pc:sldMkLst>
      </pc:sldChg>
      <pc:sldChg chg="modSp">
        <pc:chgData name="BA TRUNG Arya-Marie (RTD)" userId="S::arya-marie.ba-trung@ec.europa.eu::bd8aaba4-199e-4d55-859e-da68c0b04599" providerId="AD" clId="Web-{B22B64A4-8E45-480D-9E28-4D755F2D2B75}" dt="2021-06-07T13:42:14.247" v="548" actId="20577"/>
        <pc:sldMkLst>
          <pc:docMk/>
          <pc:sldMk cId="3011743172" sldId="361"/>
        </pc:sldMkLst>
        <pc:spChg chg="mod">
          <ac:chgData name="BA TRUNG Arya-Marie (RTD)" userId="S::arya-marie.ba-trung@ec.europa.eu::bd8aaba4-199e-4d55-859e-da68c0b04599" providerId="AD" clId="Web-{B22B64A4-8E45-480D-9E28-4D755F2D2B75}" dt="2021-06-07T13:42:14.247" v="548" actId="20577"/>
          <ac:spMkLst>
            <pc:docMk/>
            <pc:sldMk cId="3011743172" sldId="361"/>
            <ac:spMk id="2" creationId="{00000000-0000-0000-0000-000000000000}"/>
          </ac:spMkLst>
        </pc:spChg>
      </pc:sldChg>
      <pc:sldChg chg="modSp">
        <pc:chgData name="BA TRUNG Arya-Marie (RTD)" userId="S::arya-marie.ba-trung@ec.europa.eu::bd8aaba4-199e-4d55-859e-da68c0b04599" providerId="AD" clId="Web-{B22B64A4-8E45-480D-9E28-4D755F2D2B75}" dt="2021-06-07T13:17:00.139" v="53" actId="20577"/>
        <pc:sldMkLst>
          <pc:docMk/>
          <pc:sldMk cId="975458589" sldId="408"/>
        </pc:sldMkLst>
        <pc:spChg chg="mod">
          <ac:chgData name="BA TRUNG Arya-Marie (RTD)" userId="S::arya-marie.ba-trung@ec.europa.eu::bd8aaba4-199e-4d55-859e-da68c0b04599" providerId="AD" clId="Web-{B22B64A4-8E45-480D-9E28-4D755F2D2B75}" dt="2021-06-07T13:17:00.139" v="53" actId="20577"/>
          <ac:spMkLst>
            <pc:docMk/>
            <pc:sldMk cId="975458589" sldId="408"/>
            <ac:spMk id="2" creationId="{00000000-0000-0000-0000-000000000000}"/>
          </ac:spMkLst>
        </pc:spChg>
      </pc:sldChg>
      <pc:sldChg chg="modSp new ord">
        <pc:chgData name="BA TRUNG Arya-Marie (RTD)" userId="S::arya-marie.ba-trung@ec.europa.eu::bd8aaba4-199e-4d55-859e-da68c0b04599" providerId="AD" clId="Web-{B22B64A4-8E45-480D-9E28-4D755F2D2B75}" dt="2021-06-07T13:22:41.461" v="87" actId="20577"/>
        <pc:sldMkLst>
          <pc:docMk/>
          <pc:sldMk cId="2715876884" sldId="409"/>
        </pc:sldMkLst>
        <pc:spChg chg="mod">
          <ac:chgData name="BA TRUNG Arya-Marie (RTD)" userId="S::arya-marie.ba-trung@ec.europa.eu::bd8aaba4-199e-4d55-859e-da68c0b04599" providerId="AD" clId="Web-{B22B64A4-8E45-480D-9E28-4D755F2D2B75}" dt="2021-06-07T13:22:41.461" v="87" actId="20577"/>
          <ac:spMkLst>
            <pc:docMk/>
            <pc:sldMk cId="2715876884" sldId="409"/>
            <ac:spMk id="2" creationId="{4C9373AF-D04E-4DA7-9E57-851ECFDF771A}"/>
          </ac:spMkLst>
        </pc:spChg>
        <pc:spChg chg="mod">
          <ac:chgData name="BA TRUNG Arya-Marie (RTD)" userId="S::arya-marie.ba-trung@ec.europa.eu::bd8aaba4-199e-4d55-859e-da68c0b04599" providerId="AD" clId="Web-{B22B64A4-8E45-480D-9E28-4D755F2D2B75}" dt="2021-06-07T13:22:17.726" v="86" actId="20577"/>
          <ac:spMkLst>
            <pc:docMk/>
            <pc:sldMk cId="2715876884" sldId="409"/>
            <ac:spMk id="3" creationId="{825B5A22-2DFB-4FC7-B79B-F9E12978F857}"/>
          </ac:spMkLst>
        </pc:spChg>
      </pc:sldChg>
      <pc:sldChg chg="addSp modSp new ord">
        <pc:chgData name="BA TRUNG Arya-Marie (RTD)" userId="S::arya-marie.ba-trung@ec.europa.eu::bd8aaba4-199e-4d55-859e-da68c0b04599" providerId="AD" clId="Web-{B22B64A4-8E45-480D-9E28-4D755F2D2B75}" dt="2021-06-07T13:30:56.633" v="344" actId="20577"/>
        <pc:sldMkLst>
          <pc:docMk/>
          <pc:sldMk cId="1262732100" sldId="410"/>
        </pc:sldMkLst>
        <pc:spChg chg="mod">
          <ac:chgData name="BA TRUNG Arya-Marie (RTD)" userId="S::arya-marie.ba-trung@ec.europa.eu::bd8aaba4-199e-4d55-859e-da68c0b04599" providerId="AD" clId="Web-{B22B64A4-8E45-480D-9E28-4D755F2D2B75}" dt="2021-06-07T13:27:15.220" v="118" actId="20577"/>
          <ac:spMkLst>
            <pc:docMk/>
            <pc:sldMk cId="1262732100" sldId="410"/>
            <ac:spMk id="3" creationId="{B30FC69B-846C-4AE8-AC50-69E203BD26B1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07" v="119"/>
          <ac:spMkLst>
            <pc:docMk/>
            <pc:sldMk cId="1262732100" sldId="410"/>
            <ac:spMk id="5" creationId="{7870113C-6493-4960-B36B-1B6247F7F628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23" v="120"/>
          <ac:spMkLst>
            <pc:docMk/>
            <pc:sldMk cId="1262732100" sldId="410"/>
            <ac:spMk id="7" creationId="{44BF4F57-4B72-4F2A-952D-9A4202371E99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23" v="121"/>
          <ac:spMkLst>
            <pc:docMk/>
            <pc:sldMk cId="1262732100" sldId="410"/>
            <ac:spMk id="9" creationId="{31D914EF-F477-4919-BBD0-8EAB009F4189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39" v="122"/>
          <ac:spMkLst>
            <pc:docMk/>
            <pc:sldMk cId="1262732100" sldId="410"/>
            <ac:spMk id="11" creationId="{E5A87CF9-781C-4C1B-B168-A5BD996C033E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39" v="123"/>
          <ac:spMkLst>
            <pc:docMk/>
            <pc:sldMk cId="1262732100" sldId="410"/>
            <ac:spMk id="13" creationId="{431FE9B0-ED12-4268-85D8-11980009C65F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8:00.315" v="142" actId="20577"/>
          <ac:spMkLst>
            <pc:docMk/>
            <pc:sldMk cId="1262732100" sldId="410"/>
            <ac:spMk id="15" creationId="{2DBA6053-CBFC-4F47-B137-23858F94FCDE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8:39.519" v="190" actId="20577"/>
          <ac:spMkLst>
            <pc:docMk/>
            <pc:sldMk cId="1262732100" sldId="410"/>
            <ac:spMk id="17" creationId="{7E23A73F-80C1-4F0F-B9A1-9CDAE2C453E2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30:24.069" v="330" actId="14100"/>
          <ac:spMkLst>
            <pc:docMk/>
            <pc:sldMk cId="1262732100" sldId="410"/>
            <ac:spMk id="19" creationId="{E58378A6-1C96-4277-B6B2-954887FEA9F8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9:50.787" v="278" actId="20577"/>
          <ac:spMkLst>
            <pc:docMk/>
            <pc:sldMk cId="1262732100" sldId="410"/>
            <ac:spMk id="21" creationId="{14A54328-121E-4269-BCB4-6D26E853C1DB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9:20.989" v="236" actId="20577"/>
          <ac:spMkLst>
            <pc:docMk/>
            <pc:sldMk cId="1262732100" sldId="410"/>
            <ac:spMk id="23" creationId="{B4056ED0-46EA-4939-99DF-4FEB742A9D22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4.001" v="129"/>
          <ac:spMkLst>
            <pc:docMk/>
            <pc:sldMk cId="1262732100" sldId="410"/>
            <ac:spMk id="25" creationId="{9A07E194-D564-441E-97D0-0419A27173E8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30:56.633" v="344" actId="20577"/>
          <ac:spMkLst>
            <pc:docMk/>
            <pc:sldMk cId="1262732100" sldId="410"/>
            <ac:spMk id="27" creationId="{D42856B2-E740-4C8E-AB07-4974517AFE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It</a:t>
            </a:r>
            <a:r>
              <a:rPr lang="de-DE" baseline="0"/>
              <a:t> </a:t>
            </a:r>
            <a:r>
              <a:rPr lang="de-DE" baseline="0" err="1"/>
              <a:t>positively</a:t>
            </a:r>
            <a:r>
              <a:rPr lang="de-DE" baseline="0"/>
              <a:t> </a:t>
            </a:r>
            <a:r>
              <a:rPr lang="de-DE" baseline="0" err="1"/>
              <a:t>affects</a:t>
            </a:r>
            <a:r>
              <a:rPr lang="de-DE" baseline="0"/>
              <a:t> </a:t>
            </a:r>
            <a:r>
              <a:rPr lang="de-DE" baseline="0" err="1"/>
              <a:t>our</a:t>
            </a:r>
            <a:r>
              <a:rPr lang="de-DE" baseline="0"/>
              <a:t> </a:t>
            </a:r>
            <a:r>
              <a:rPr lang="de-DE" baseline="0" err="1"/>
              <a:t>daily</a:t>
            </a:r>
            <a:r>
              <a:rPr lang="de-DE" baseline="0"/>
              <a:t> </a:t>
            </a:r>
            <a:r>
              <a:rPr lang="de-DE" baseline="0" err="1"/>
              <a:t>lives</a:t>
            </a:r>
            <a:r>
              <a:rPr lang="de-DE" baseline="0"/>
              <a:t> </a:t>
            </a:r>
            <a:r>
              <a:rPr lang="de-DE" baseline="0" err="1"/>
              <a:t>by</a:t>
            </a:r>
            <a:r>
              <a:rPr lang="de-DE" baseline="0"/>
              <a:t> </a:t>
            </a:r>
            <a:r>
              <a:rPr lang="de-DE" baseline="0" err="1"/>
              <a:t>creating</a:t>
            </a:r>
            <a:r>
              <a:rPr lang="de-DE" baseline="0"/>
              <a:t> </a:t>
            </a:r>
            <a:r>
              <a:rPr lang="de-DE" baseline="0" err="1"/>
              <a:t>new</a:t>
            </a:r>
            <a:r>
              <a:rPr lang="de-DE" baseline="0"/>
              <a:t> </a:t>
            </a:r>
            <a:r>
              <a:rPr lang="de-DE" baseline="0" err="1"/>
              <a:t>jobs</a:t>
            </a:r>
            <a:r>
              <a:rPr lang="de-DE" baseline="0"/>
              <a:t>, </a:t>
            </a:r>
            <a:r>
              <a:rPr lang="de-DE" baseline="0" err="1"/>
              <a:t>improving</a:t>
            </a:r>
            <a:r>
              <a:rPr lang="de-DE" baseline="0"/>
              <a:t> </a:t>
            </a:r>
            <a:r>
              <a:rPr lang="de-DE" baseline="0" err="1"/>
              <a:t>public</a:t>
            </a:r>
            <a:r>
              <a:rPr lang="de-DE" baseline="0"/>
              <a:t> </a:t>
            </a:r>
            <a:r>
              <a:rPr lang="de-DE" baseline="0" err="1"/>
              <a:t>knowledge</a:t>
            </a:r>
            <a:r>
              <a:rPr lang="de-DE" baseline="0"/>
              <a:t> </a:t>
            </a:r>
            <a:r>
              <a:rPr lang="de-DE" baseline="0" err="1"/>
              <a:t>and</a:t>
            </a:r>
            <a:r>
              <a:rPr lang="de-DE" baseline="0"/>
              <a:t> </a:t>
            </a:r>
            <a:r>
              <a:rPr lang="de-DE" baseline="0" err="1"/>
              <a:t>influencing</a:t>
            </a:r>
            <a:r>
              <a:rPr lang="de-DE" baseline="0"/>
              <a:t> a </a:t>
            </a:r>
            <a:r>
              <a:rPr lang="de-DE" baseline="0" err="1"/>
              <a:t>change</a:t>
            </a:r>
            <a:r>
              <a:rPr lang="de-DE" baseline="0"/>
              <a:t> in </a:t>
            </a:r>
            <a:r>
              <a:rPr lang="de-DE" baseline="0" err="1"/>
              <a:t>policy</a:t>
            </a:r>
            <a:r>
              <a:rPr lang="de-DE" baseline="0"/>
              <a:t> </a:t>
            </a:r>
            <a:r>
              <a:rPr lang="de-DE" baseline="0" err="1"/>
              <a:t>for</a:t>
            </a:r>
            <a:r>
              <a:rPr lang="de-DE" baseline="0"/>
              <a:t> </a:t>
            </a:r>
            <a:r>
              <a:rPr lang="de-DE" baseline="0" err="1"/>
              <a:t>example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5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Understanding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concepts</a:t>
            </a:r>
            <a:r>
              <a:rPr lang="de-DE"/>
              <a:t> </a:t>
            </a:r>
            <a:r>
              <a:rPr lang="de-DE" err="1"/>
              <a:t>behind</a:t>
            </a:r>
            <a:r>
              <a:rPr lang="de-DE"/>
              <a:t> </a:t>
            </a:r>
            <a:r>
              <a:rPr lang="de-DE" err="1"/>
              <a:t>communication</a:t>
            </a:r>
            <a:r>
              <a:rPr lang="de-DE"/>
              <a:t>, </a:t>
            </a:r>
            <a:r>
              <a:rPr lang="de-DE" err="1"/>
              <a:t>dissemination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exploitation</a:t>
            </a:r>
            <a:r>
              <a:rPr lang="de-DE"/>
              <a:t>, will </a:t>
            </a:r>
            <a:r>
              <a:rPr lang="de-DE" err="1"/>
              <a:t>help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create</a:t>
            </a:r>
            <a:r>
              <a:rPr lang="de-DE"/>
              <a:t> </a:t>
            </a:r>
            <a:r>
              <a:rPr lang="de-DE" err="1"/>
              <a:t>successful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targeted</a:t>
            </a:r>
            <a:r>
              <a:rPr lang="de-DE"/>
              <a:t> </a:t>
            </a:r>
            <a:r>
              <a:rPr lang="de-DE" err="1"/>
              <a:t>action</a:t>
            </a:r>
            <a:r>
              <a:rPr lang="de-DE"/>
              <a:t> </a:t>
            </a:r>
            <a:r>
              <a:rPr lang="de-DE" err="1"/>
              <a:t>plans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62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err="1"/>
              <a:t>Objective</a:t>
            </a:r>
            <a:r>
              <a:rPr lang="de-DE" baseline="0"/>
              <a:t>: </a:t>
            </a:r>
            <a:r>
              <a:rPr lang="de-DE" baseline="0" err="1"/>
              <a:t>Reach</a:t>
            </a:r>
            <a:r>
              <a:rPr lang="de-DE" baseline="0"/>
              <a:t> out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society</a:t>
            </a:r>
            <a:r>
              <a:rPr lang="de-DE" baseline="0"/>
              <a:t> at large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highlight</a:t>
            </a:r>
            <a:r>
              <a:rPr lang="de-DE" baseline="0"/>
              <a:t> </a:t>
            </a:r>
            <a:r>
              <a:rPr lang="de-DE" baseline="0" err="1"/>
              <a:t>benefits</a:t>
            </a:r>
            <a:r>
              <a:rPr lang="de-DE" baseline="0"/>
              <a:t> </a:t>
            </a:r>
            <a:r>
              <a:rPr lang="de-DE" baseline="0" err="1"/>
              <a:t>of</a:t>
            </a:r>
            <a:r>
              <a:rPr lang="de-DE" baseline="0"/>
              <a:t> EU-</a:t>
            </a:r>
            <a:r>
              <a:rPr lang="de-DE" baseline="0" err="1"/>
              <a:t>funded</a:t>
            </a:r>
            <a:r>
              <a:rPr lang="de-DE" baseline="0"/>
              <a:t> </a:t>
            </a:r>
            <a:r>
              <a:rPr lang="de-DE" baseline="0" err="1"/>
              <a:t>research</a:t>
            </a:r>
            <a:r>
              <a:rPr lang="de-DE" baseline="0"/>
              <a:t> &amp; </a:t>
            </a:r>
            <a:r>
              <a:rPr lang="de-DE" baseline="0" err="1"/>
              <a:t>innovation</a:t>
            </a:r>
            <a:r>
              <a:rPr lang="de-DE" baseline="0"/>
              <a:t> </a:t>
            </a:r>
            <a:r>
              <a:rPr lang="de-DE" baseline="0" err="1"/>
              <a:t>projects</a:t>
            </a:r>
            <a:endParaRPr lang="de-DE" baseline="0"/>
          </a:p>
          <a:p>
            <a:endParaRPr lang="de-DE" baseline="0"/>
          </a:p>
          <a:p>
            <a:r>
              <a:rPr lang="de-DE"/>
              <a:t>Focus:</a:t>
            </a:r>
            <a:r>
              <a:rPr lang="de-DE" baseline="0"/>
              <a:t> </a:t>
            </a:r>
            <a:r>
              <a:rPr lang="de-DE" err="1"/>
              <a:t>Inform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promote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project</a:t>
            </a:r>
            <a:r>
              <a:rPr lang="de-DE" baseline="0"/>
              <a:t> AND ist </a:t>
            </a:r>
            <a:r>
              <a:rPr lang="de-DE" baseline="0" err="1"/>
              <a:t>results</a:t>
            </a:r>
            <a:r>
              <a:rPr lang="de-DE" baseline="0"/>
              <a:t>/</a:t>
            </a:r>
            <a:r>
              <a:rPr lang="de-DE" baseline="0" err="1"/>
              <a:t>achievements</a:t>
            </a:r>
            <a:endParaRPr lang="de-DE" baseline="0"/>
          </a:p>
          <a:p>
            <a:endParaRPr lang="de-DE" baseline="0"/>
          </a:p>
          <a:p>
            <a:r>
              <a:rPr lang="de-DE" baseline="0"/>
              <a:t>Target </a:t>
            </a:r>
            <a:r>
              <a:rPr lang="de-DE" baseline="0" err="1"/>
              <a:t>Audience</a:t>
            </a:r>
            <a:r>
              <a:rPr lang="de-DE" baseline="0"/>
              <a:t>: </a:t>
            </a:r>
            <a:r>
              <a:rPr lang="de-DE" baseline="0" err="1"/>
              <a:t>Address</a:t>
            </a:r>
            <a:r>
              <a:rPr lang="de-DE" baseline="0"/>
              <a:t> multiple </a:t>
            </a:r>
            <a:r>
              <a:rPr lang="de-DE" baseline="0" err="1"/>
              <a:t>audiences</a:t>
            </a:r>
            <a:r>
              <a:rPr lang="de-DE" baseline="0"/>
              <a:t> outside </a:t>
            </a:r>
            <a:r>
              <a:rPr lang="de-DE" baseline="0" err="1"/>
              <a:t>the</a:t>
            </a:r>
            <a:r>
              <a:rPr lang="de-DE" baseline="0"/>
              <a:t> </a:t>
            </a:r>
            <a:r>
              <a:rPr lang="de-DE" baseline="0" err="1"/>
              <a:t>project‘s</a:t>
            </a:r>
            <a:r>
              <a:rPr lang="de-DE" baseline="0"/>
              <a:t> </a:t>
            </a:r>
            <a:r>
              <a:rPr lang="de-DE" baseline="0" err="1"/>
              <a:t>community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7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err="1"/>
              <a:t>Objective</a:t>
            </a:r>
            <a:r>
              <a:rPr lang="de-DE" baseline="0"/>
              <a:t>: Transfer </a:t>
            </a:r>
            <a:r>
              <a:rPr lang="de-DE" baseline="0" err="1"/>
              <a:t>knowledge</a:t>
            </a:r>
            <a:r>
              <a:rPr lang="de-DE" baseline="0"/>
              <a:t> </a:t>
            </a:r>
            <a:r>
              <a:rPr lang="de-DE" baseline="0" err="1"/>
              <a:t>and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r>
              <a:rPr lang="de-DE" baseline="0"/>
              <a:t>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enable</a:t>
            </a:r>
            <a:r>
              <a:rPr lang="de-DE" baseline="0"/>
              <a:t> </a:t>
            </a:r>
            <a:r>
              <a:rPr lang="de-DE" baseline="0" err="1"/>
              <a:t>others</a:t>
            </a:r>
            <a:r>
              <a:rPr lang="de-DE" baseline="0"/>
              <a:t>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 </a:t>
            </a:r>
            <a:r>
              <a:rPr lang="de-DE" baseline="0" err="1"/>
              <a:t>and</a:t>
            </a:r>
            <a:r>
              <a:rPr lang="de-DE" baseline="0"/>
              <a:t> </a:t>
            </a:r>
            <a:r>
              <a:rPr lang="de-DE" baseline="0" err="1"/>
              <a:t>take</a:t>
            </a:r>
            <a:r>
              <a:rPr lang="de-DE" baseline="0"/>
              <a:t> </a:t>
            </a:r>
            <a:r>
              <a:rPr lang="de-DE" baseline="0" err="1"/>
              <a:t>up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endParaRPr lang="de-DE" baseline="0"/>
          </a:p>
          <a:p>
            <a:endParaRPr lang="de-DE" baseline="0"/>
          </a:p>
          <a:p>
            <a:r>
              <a:rPr lang="de-DE"/>
              <a:t>Focus:</a:t>
            </a:r>
            <a:r>
              <a:rPr lang="de-DE" baseline="0"/>
              <a:t> </a:t>
            </a:r>
            <a:r>
              <a:rPr lang="de-DE" err="1"/>
              <a:t>Describe</a:t>
            </a:r>
            <a:r>
              <a:rPr lang="de-DE" baseline="0"/>
              <a:t> </a:t>
            </a:r>
            <a:r>
              <a:rPr lang="de-DE" baseline="0" err="1"/>
              <a:t>and</a:t>
            </a:r>
            <a:r>
              <a:rPr lang="de-DE" baseline="0"/>
              <a:t> </a:t>
            </a:r>
            <a:r>
              <a:rPr lang="de-DE" baseline="0" err="1"/>
              <a:t>ensure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r>
              <a:rPr lang="de-DE" baseline="0"/>
              <a:t> </a:t>
            </a:r>
            <a:r>
              <a:rPr lang="de-DE" baseline="0" err="1"/>
              <a:t>are</a:t>
            </a:r>
            <a:r>
              <a:rPr lang="de-DE" baseline="0"/>
              <a:t> </a:t>
            </a:r>
            <a:r>
              <a:rPr lang="de-DE" baseline="0" err="1"/>
              <a:t>available</a:t>
            </a:r>
            <a:r>
              <a:rPr lang="de-DE" baseline="0"/>
              <a:t> </a:t>
            </a:r>
            <a:r>
              <a:rPr lang="de-DE" baseline="0" err="1"/>
              <a:t>for</a:t>
            </a:r>
            <a:r>
              <a:rPr lang="de-DE" baseline="0"/>
              <a:t> </a:t>
            </a:r>
            <a:r>
              <a:rPr lang="de-DE" baseline="0" err="1"/>
              <a:t>others</a:t>
            </a:r>
            <a:r>
              <a:rPr lang="de-DE" baseline="0"/>
              <a:t>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 </a:t>
            </a:r>
            <a:r>
              <a:rPr lang="de-DE" baseline="0">
                <a:sym typeface="Wingdings" panose="05000000000000000000" pitchFamily="2" charset="2"/>
              </a:rPr>
              <a:t> </a:t>
            </a:r>
            <a:r>
              <a:rPr lang="de-DE" baseline="0" err="1">
                <a:sym typeface="Wingdings" panose="05000000000000000000" pitchFamily="2" charset="2"/>
              </a:rPr>
              <a:t>focus</a:t>
            </a:r>
            <a:r>
              <a:rPr lang="de-DE" baseline="0">
                <a:sym typeface="Wingdings" panose="05000000000000000000" pitchFamily="2" charset="2"/>
              </a:rPr>
              <a:t> on </a:t>
            </a:r>
            <a:r>
              <a:rPr lang="de-DE" baseline="0" err="1">
                <a:sym typeface="Wingdings" panose="05000000000000000000" pitchFamily="2" charset="2"/>
              </a:rPr>
              <a:t>results</a:t>
            </a:r>
            <a:r>
              <a:rPr lang="de-DE" baseline="0">
                <a:sym typeface="Wingdings" panose="05000000000000000000" pitchFamily="2" charset="2"/>
              </a:rPr>
              <a:t> </a:t>
            </a:r>
            <a:r>
              <a:rPr lang="de-DE" baseline="0" err="1">
                <a:sym typeface="Wingdings" panose="05000000000000000000" pitchFamily="2" charset="2"/>
              </a:rPr>
              <a:t>only</a:t>
            </a:r>
            <a:endParaRPr lang="de-DE" baseline="0"/>
          </a:p>
          <a:p>
            <a:endParaRPr lang="de-DE" baseline="0"/>
          </a:p>
          <a:p>
            <a:r>
              <a:rPr lang="de-DE" baseline="0"/>
              <a:t>Target </a:t>
            </a:r>
            <a:r>
              <a:rPr lang="de-DE" baseline="0" err="1"/>
              <a:t>Audience</a:t>
            </a:r>
            <a:r>
              <a:rPr lang="de-DE" baseline="0"/>
              <a:t>: </a:t>
            </a:r>
            <a:r>
              <a:rPr lang="de-DE" baseline="0" err="1"/>
              <a:t>Audiences</a:t>
            </a:r>
            <a:r>
              <a:rPr lang="de-DE" baseline="0"/>
              <a:t> </a:t>
            </a:r>
            <a:r>
              <a:rPr lang="de-DE" baseline="0" err="1"/>
              <a:t>that</a:t>
            </a:r>
            <a:r>
              <a:rPr lang="de-DE" baseline="0"/>
              <a:t> </a:t>
            </a:r>
            <a:r>
              <a:rPr lang="de-DE" baseline="0" err="1"/>
              <a:t>may</a:t>
            </a:r>
            <a:r>
              <a:rPr lang="de-DE" baseline="0"/>
              <a:t> </a:t>
            </a:r>
            <a:r>
              <a:rPr lang="de-DE" baseline="0" err="1"/>
              <a:t>have</a:t>
            </a:r>
            <a:r>
              <a:rPr lang="de-DE" baseline="0"/>
              <a:t> an </a:t>
            </a:r>
            <a:r>
              <a:rPr lang="de-DE" baseline="0" err="1"/>
              <a:t>interest</a:t>
            </a:r>
            <a:r>
              <a:rPr lang="de-DE" baseline="0"/>
              <a:t> in </a:t>
            </a:r>
            <a:r>
              <a:rPr lang="de-DE" baseline="0" err="1"/>
              <a:t>using</a:t>
            </a:r>
            <a:r>
              <a:rPr lang="de-DE" baseline="0"/>
              <a:t> </a:t>
            </a:r>
            <a:r>
              <a:rPr lang="de-DE" baseline="0" err="1"/>
              <a:t>your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4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err="1"/>
              <a:t>Objective</a:t>
            </a:r>
            <a:r>
              <a:rPr lang="de-DE" baseline="0"/>
              <a:t>: </a:t>
            </a:r>
            <a:r>
              <a:rPr lang="de-DE" baseline="0" err="1"/>
              <a:t>Effectively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r>
              <a:rPr lang="de-DE" baseline="0"/>
              <a:t> </a:t>
            </a:r>
            <a:r>
              <a:rPr lang="de-DE" baseline="0" err="1"/>
              <a:t>through</a:t>
            </a:r>
            <a:r>
              <a:rPr lang="de-DE" baseline="0"/>
              <a:t> </a:t>
            </a:r>
            <a:r>
              <a:rPr lang="de-DE" baseline="0" err="1"/>
              <a:t>appropriate</a:t>
            </a:r>
            <a:r>
              <a:rPr lang="de-DE" baseline="0"/>
              <a:t> </a:t>
            </a:r>
            <a:r>
              <a:rPr lang="de-DE" baseline="0" err="1"/>
              <a:t>exploitation</a:t>
            </a:r>
            <a:r>
              <a:rPr lang="de-DE" baseline="0"/>
              <a:t> </a:t>
            </a:r>
            <a:r>
              <a:rPr lang="de-DE" baseline="0" err="1"/>
              <a:t>routes</a:t>
            </a:r>
            <a:r>
              <a:rPr lang="de-DE" baseline="0"/>
              <a:t> </a:t>
            </a:r>
          </a:p>
          <a:p>
            <a:endParaRPr lang="de-DE" baseline="0"/>
          </a:p>
          <a:p>
            <a:r>
              <a:rPr lang="de-DE"/>
              <a:t>Focus:</a:t>
            </a:r>
            <a:r>
              <a:rPr lang="de-DE" baseline="0"/>
              <a:t> </a:t>
            </a:r>
            <a:r>
              <a:rPr lang="de-DE" baseline="0" err="1"/>
              <a:t>Make</a:t>
            </a:r>
            <a:r>
              <a:rPr lang="de-DE" baseline="0"/>
              <a:t> </a:t>
            </a:r>
            <a:r>
              <a:rPr lang="de-DE" baseline="0" err="1"/>
              <a:t>concrete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 </a:t>
            </a:r>
            <a:r>
              <a:rPr lang="de-DE" baseline="0" err="1"/>
              <a:t>of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r>
              <a:rPr lang="de-DE" baseline="0"/>
              <a:t> (not limited </a:t>
            </a:r>
            <a:r>
              <a:rPr lang="de-DE" baseline="0" err="1"/>
              <a:t>to</a:t>
            </a:r>
            <a:r>
              <a:rPr lang="de-DE" baseline="0"/>
              <a:t> </a:t>
            </a:r>
            <a:r>
              <a:rPr lang="de-DE" baseline="0" err="1"/>
              <a:t>commercial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!)</a:t>
            </a:r>
          </a:p>
          <a:p>
            <a:endParaRPr lang="de-DE" baseline="0"/>
          </a:p>
          <a:p>
            <a:r>
              <a:rPr lang="de-DE" baseline="0"/>
              <a:t>Target </a:t>
            </a:r>
            <a:r>
              <a:rPr lang="de-DE" baseline="0" err="1"/>
              <a:t>Audience</a:t>
            </a:r>
            <a:r>
              <a:rPr lang="de-DE" baseline="0"/>
              <a:t>: People/</a:t>
            </a:r>
            <a:r>
              <a:rPr lang="de-DE" baseline="0" err="1"/>
              <a:t>organisartions</a:t>
            </a:r>
            <a:r>
              <a:rPr lang="de-DE" baseline="0"/>
              <a:t> – </a:t>
            </a:r>
            <a:r>
              <a:rPr lang="de-DE" baseline="0" err="1"/>
              <a:t>inside</a:t>
            </a:r>
            <a:r>
              <a:rPr lang="de-DE" baseline="0"/>
              <a:t> </a:t>
            </a:r>
            <a:r>
              <a:rPr lang="de-DE" baseline="0" err="1"/>
              <a:t>and</a:t>
            </a:r>
            <a:r>
              <a:rPr lang="de-DE" baseline="0"/>
              <a:t> outside </a:t>
            </a:r>
            <a:r>
              <a:rPr lang="de-DE" baseline="0" err="1"/>
              <a:t>the</a:t>
            </a:r>
            <a:r>
              <a:rPr lang="de-DE" baseline="0"/>
              <a:t> </a:t>
            </a:r>
            <a:r>
              <a:rPr lang="de-DE" baseline="0" err="1"/>
              <a:t>project</a:t>
            </a:r>
            <a:r>
              <a:rPr lang="de-DE" baseline="0"/>
              <a:t> - </a:t>
            </a:r>
            <a:r>
              <a:rPr lang="de-DE" baseline="0" err="1"/>
              <a:t>that</a:t>
            </a:r>
            <a:r>
              <a:rPr lang="de-DE" baseline="0"/>
              <a:t> </a:t>
            </a:r>
            <a:r>
              <a:rPr lang="de-DE" baseline="0" err="1"/>
              <a:t>make</a:t>
            </a:r>
            <a:r>
              <a:rPr lang="de-DE" baseline="0"/>
              <a:t> </a:t>
            </a:r>
            <a:r>
              <a:rPr lang="de-DE" baseline="0" err="1"/>
              <a:t>concrete</a:t>
            </a:r>
            <a:r>
              <a:rPr lang="de-DE" baseline="0"/>
              <a:t> </a:t>
            </a:r>
            <a:r>
              <a:rPr lang="de-DE" baseline="0" err="1"/>
              <a:t>use</a:t>
            </a:r>
            <a:r>
              <a:rPr lang="de-DE" baseline="0"/>
              <a:t> </a:t>
            </a:r>
            <a:r>
              <a:rPr lang="de-DE" baseline="0" err="1"/>
              <a:t>of</a:t>
            </a:r>
            <a:r>
              <a:rPr lang="de-DE" baseline="0"/>
              <a:t> </a:t>
            </a:r>
            <a:r>
              <a:rPr lang="de-DE" baseline="0" err="1"/>
              <a:t>the</a:t>
            </a:r>
            <a:r>
              <a:rPr lang="de-DE" baseline="0"/>
              <a:t> </a:t>
            </a:r>
            <a:r>
              <a:rPr lang="de-DE" baseline="0" err="1"/>
              <a:t>results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6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73" y="1471061"/>
            <a:ext cx="10156297" cy="13108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4800" dirty="0"/>
              <a:t>Introduction to the concepts of Communication, Dissemination &amp; Exploitation </a:t>
            </a:r>
            <a:br>
              <a:rPr lang="en-GB" sz="4800" dirty="0"/>
            </a:br>
            <a:r>
              <a:rPr lang="en-GB" sz="4800" i="1" dirty="0"/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5575" y="4740608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Stephanie Weber,</a:t>
            </a:r>
          </a:p>
          <a:p>
            <a:r>
              <a:rPr lang="en-GB" i="1"/>
              <a:t>European IP Helpdesk c/o </a:t>
            </a:r>
            <a:r>
              <a:rPr lang="en-GB" sz="1800" i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EURICE – European Research and Project Office GmbH</a:t>
            </a:r>
            <a:endParaRPr lang="en-GB" sz="1800" i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i="1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Exploitation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1920081"/>
            <a:ext cx="10080625" cy="343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6E7487F-EC58-45F0-8004-0BFECB748B17}"/>
              </a:ext>
            </a:extLst>
          </p:cNvPr>
          <p:cNvSpPr/>
          <p:nvPr/>
        </p:nvSpPr>
        <p:spPr>
          <a:xfrm>
            <a:off x="3337560" y="4672584"/>
            <a:ext cx="6374476" cy="2084832"/>
          </a:xfrm>
          <a:prstGeom prst="roundRect">
            <a:avLst/>
          </a:prstGeom>
          <a:solidFill>
            <a:srgbClr val="00449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>
                <a:solidFill>
                  <a:schemeClr val="bg1"/>
                </a:solidFill>
              </a:rPr>
              <a:t>The </a:t>
            </a:r>
            <a:r>
              <a:rPr lang="en-GB" sz="1800" b="1" i="0" u="none" strike="noStrike" baseline="0">
                <a:solidFill>
                  <a:schemeClr val="bg1"/>
                </a:solidFill>
              </a:rPr>
              <a:t>use of results </a:t>
            </a:r>
            <a:r>
              <a:rPr lang="en-GB" sz="1800" b="0" i="0" u="none" strike="noStrike" baseline="0">
                <a:solidFill>
                  <a:schemeClr val="bg1"/>
                </a:solidFill>
              </a:rPr>
              <a:t>in further research and innovation activities other than those covered by the action concerned, including among other things, commercial exploitation such as developing, creating, manufacturing and marketing a product or process, creating and providing a service, or in standardisation activities. 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2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0AE79A-D595-4EF2-92ED-730B0D21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a </a:t>
            </a:r>
            <a:r>
              <a:rPr lang="de-DE" err="1"/>
              <a:t>nutshell</a:t>
            </a:r>
            <a:endParaRPr lang="en-GB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7421245-B83E-42FC-A79E-FC8E48E09556}"/>
              </a:ext>
            </a:extLst>
          </p:cNvPr>
          <p:cNvGrpSpPr/>
          <p:nvPr/>
        </p:nvGrpSpPr>
        <p:grpSpPr>
          <a:xfrm>
            <a:off x="1277006" y="1341438"/>
            <a:ext cx="8584325" cy="4998654"/>
            <a:chOff x="1589354" y="1395786"/>
            <a:chExt cx="9126818" cy="5570460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3B4AF69F-AE85-4B14-9F54-0144A47B403A}"/>
                </a:ext>
              </a:extLst>
            </p:cNvPr>
            <p:cNvSpPr txBox="1"/>
            <p:nvPr/>
          </p:nvSpPr>
          <p:spPr>
            <a:xfrm>
              <a:off x="1645410" y="1395787"/>
              <a:ext cx="2609890" cy="4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Communication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C37EC49B-1967-4BDF-841B-1B8532973888}"/>
                </a:ext>
              </a:extLst>
            </p:cNvPr>
            <p:cNvSpPr txBox="1"/>
            <p:nvPr/>
          </p:nvSpPr>
          <p:spPr>
            <a:xfrm>
              <a:off x="6995742" y="1395786"/>
              <a:ext cx="2534209" cy="4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Exploitation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6A892417-F2A9-4494-BD28-72EA437395C1}"/>
                </a:ext>
              </a:extLst>
            </p:cNvPr>
            <p:cNvSpPr txBox="1"/>
            <p:nvPr/>
          </p:nvSpPr>
          <p:spPr>
            <a:xfrm>
              <a:off x="4342294" y="1403899"/>
              <a:ext cx="2534209" cy="4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Dissemination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55AB94C2-812A-4A28-80EE-FAEC597AA0EF}"/>
                </a:ext>
              </a:extLst>
            </p:cNvPr>
            <p:cNvGrpSpPr/>
            <p:nvPr/>
          </p:nvGrpSpPr>
          <p:grpSpPr>
            <a:xfrm>
              <a:off x="1589354" y="1962400"/>
              <a:ext cx="9126818" cy="5003846"/>
              <a:chOff x="1589354" y="1962400"/>
              <a:chExt cx="9126818" cy="5003846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DF0ACD1A-8DFE-4D6C-B63D-EC683BCE25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29" r="3706"/>
              <a:stretch/>
            </p:blipFill>
            <p:spPr>
              <a:xfrm>
                <a:off x="1589354" y="3108824"/>
                <a:ext cx="9126818" cy="3857422"/>
              </a:xfrm>
              <a:prstGeom prst="rect">
                <a:avLst/>
              </a:prstGeom>
            </p:spPr>
          </p:pic>
          <p:pic>
            <p:nvPicPr>
              <p:cNvPr id="10" name="Inhaltsplatzhalter 5">
                <a:extLst>
                  <a:ext uri="{FF2B5EF4-FFF2-40B4-BE49-F238E27FC236}">
                    <a16:creationId xmlns:a16="http://schemas.microsoft.com/office/drawing/2014/main" id="{DA56C7C5-D6EA-4873-9CAB-DB41FC4F7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5482" y="1973849"/>
                <a:ext cx="2629748" cy="887727"/>
              </a:xfrm>
              <a:prstGeom prst="rect">
                <a:avLst/>
              </a:prstGeom>
            </p:spPr>
          </p:pic>
          <p:pic>
            <p:nvPicPr>
              <p:cNvPr id="11" name="Inhaltsplatzhalter 3">
                <a:extLst>
                  <a:ext uri="{FF2B5EF4-FFF2-40B4-BE49-F238E27FC236}">
                    <a16:creationId xmlns:a16="http://schemas.microsoft.com/office/drawing/2014/main" id="{13854B30-E06C-43D8-9D5F-8BF926DC3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9405" y="1962400"/>
                <a:ext cx="2599987" cy="894843"/>
              </a:xfrm>
              <a:prstGeom prst="rect">
                <a:avLst/>
              </a:prstGeom>
            </p:spPr>
          </p:pic>
          <p:pic>
            <p:nvPicPr>
              <p:cNvPr id="12" name="Inhaltsplatzhalter 3">
                <a:extLst>
                  <a:ext uri="{FF2B5EF4-FFF2-40B4-BE49-F238E27FC236}">
                    <a16:creationId xmlns:a16="http://schemas.microsoft.com/office/drawing/2014/main" id="{9B4BE3B2-42A0-4414-8717-DC8C44188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7972" y="1965736"/>
                <a:ext cx="2629748" cy="8948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535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0DB1C0-648F-4C6F-AB54-6014323D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Timing</a:t>
            </a:r>
            <a:endParaRPr lang="en-GB"/>
          </a:p>
        </p:txBody>
      </p:sp>
      <p:sp>
        <p:nvSpPr>
          <p:cNvPr id="34" name="Freeform 200">
            <a:extLst>
              <a:ext uri="{FF2B5EF4-FFF2-40B4-BE49-F238E27FC236}">
                <a16:creationId xmlns:a16="http://schemas.microsoft.com/office/drawing/2014/main" id="{7FE648D9-6E3D-4B5C-A513-EF405D029D01}"/>
              </a:ext>
            </a:extLst>
          </p:cNvPr>
          <p:cNvSpPr>
            <a:spLocks/>
          </p:cNvSpPr>
          <p:nvPr/>
        </p:nvSpPr>
        <p:spPr bwMode="auto">
          <a:xfrm>
            <a:off x="1108365" y="1256205"/>
            <a:ext cx="9919998" cy="4726852"/>
          </a:xfrm>
          <a:custGeom>
            <a:avLst/>
            <a:gdLst>
              <a:gd name="T0" fmla="+- 0 14985 7342"/>
              <a:gd name="T1" fmla="*/ T0 w 7799"/>
              <a:gd name="T2" fmla="+- 0 -1119 -1119"/>
              <a:gd name="T3" fmla="*/ -1119 h 3945"/>
              <a:gd name="T4" fmla="+- 0 7497 7342"/>
              <a:gd name="T5" fmla="*/ T4 w 7799"/>
              <a:gd name="T6" fmla="+- 0 -1119 -1119"/>
              <a:gd name="T7" fmla="*/ -1119 h 3945"/>
              <a:gd name="T8" fmla="+- 0 7407 7342"/>
              <a:gd name="T9" fmla="*/ T8 w 7799"/>
              <a:gd name="T10" fmla="+- 0 -1117 -1119"/>
              <a:gd name="T11" fmla="*/ -1117 h 3945"/>
              <a:gd name="T12" fmla="+- 0 7361 7342"/>
              <a:gd name="T13" fmla="*/ T12 w 7799"/>
              <a:gd name="T14" fmla="+- 0 -1100 -1119"/>
              <a:gd name="T15" fmla="*/ -1100 h 3945"/>
              <a:gd name="T16" fmla="+- 0 7344 7342"/>
              <a:gd name="T17" fmla="*/ T16 w 7799"/>
              <a:gd name="T18" fmla="+- 0 -1054 -1119"/>
              <a:gd name="T19" fmla="*/ -1054 h 3945"/>
              <a:gd name="T20" fmla="+- 0 7342 7342"/>
              <a:gd name="T21" fmla="*/ T20 w 7799"/>
              <a:gd name="T22" fmla="+- 0 -964 -1119"/>
              <a:gd name="T23" fmla="*/ -964 h 3945"/>
              <a:gd name="T24" fmla="+- 0 7342 7342"/>
              <a:gd name="T25" fmla="*/ T24 w 7799"/>
              <a:gd name="T26" fmla="+- 0 2670 -1119"/>
              <a:gd name="T27" fmla="*/ 2670 h 3945"/>
              <a:gd name="T28" fmla="+- 0 7344 7342"/>
              <a:gd name="T29" fmla="*/ T28 w 7799"/>
              <a:gd name="T30" fmla="+- 0 2760 -1119"/>
              <a:gd name="T31" fmla="*/ 2760 h 3945"/>
              <a:gd name="T32" fmla="+- 0 7361 7342"/>
              <a:gd name="T33" fmla="*/ T32 w 7799"/>
              <a:gd name="T34" fmla="+- 0 2806 -1119"/>
              <a:gd name="T35" fmla="*/ 2806 h 3945"/>
              <a:gd name="T36" fmla="+- 0 7407 7342"/>
              <a:gd name="T37" fmla="*/ T36 w 7799"/>
              <a:gd name="T38" fmla="+- 0 2823 -1119"/>
              <a:gd name="T39" fmla="*/ 2823 h 3945"/>
              <a:gd name="T40" fmla="+- 0 7497 7342"/>
              <a:gd name="T41" fmla="*/ T40 w 7799"/>
              <a:gd name="T42" fmla="+- 0 2825 -1119"/>
              <a:gd name="T43" fmla="*/ 2825 h 3945"/>
              <a:gd name="T44" fmla="+- 0 14985 7342"/>
              <a:gd name="T45" fmla="*/ T44 w 7799"/>
              <a:gd name="T46" fmla="+- 0 2825 -1119"/>
              <a:gd name="T47" fmla="*/ 2825 h 3945"/>
              <a:gd name="T48" fmla="+- 0 15074 7342"/>
              <a:gd name="T49" fmla="*/ T48 w 7799"/>
              <a:gd name="T50" fmla="+- 0 2823 -1119"/>
              <a:gd name="T51" fmla="*/ 2823 h 3945"/>
              <a:gd name="T52" fmla="+- 0 15120 7342"/>
              <a:gd name="T53" fmla="*/ T52 w 7799"/>
              <a:gd name="T54" fmla="+- 0 2806 -1119"/>
              <a:gd name="T55" fmla="*/ 2806 h 3945"/>
              <a:gd name="T56" fmla="+- 0 15137 7342"/>
              <a:gd name="T57" fmla="*/ T56 w 7799"/>
              <a:gd name="T58" fmla="+- 0 2760 -1119"/>
              <a:gd name="T59" fmla="*/ 2760 h 3945"/>
              <a:gd name="T60" fmla="+- 0 15140 7342"/>
              <a:gd name="T61" fmla="*/ T60 w 7799"/>
              <a:gd name="T62" fmla="+- 0 2670 -1119"/>
              <a:gd name="T63" fmla="*/ 2670 h 3945"/>
              <a:gd name="T64" fmla="+- 0 15140 7342"/>
              <a:gd name="T65" fmla="*/ T64 w 7799"/>
              <a:gd name="T66" fmla="+- 0 -964 -1119"/>
              <a:gd name="T67" fmla="*/ -964 h 3945"/>
              <a:gd name="T68" fmla="+- 0 15137 7342"/>
              <a:gd name="T69" fmla="*/ T68 w 7799"/>
              <a:gd name="T70" fmla="+- 0 -1054 -1119"/>
              <a:gd name="T71" fmla="*/ -1054 h 3945"/>
              <a:gd name="T72" fmla="+- 0 15120 7342"/>
              <a:gd name="T73" fmla="*/ T72 w 7799"/>
              <a:gd name="T74" fmla="+- 0 -1100 -1119"/>
              <a:gd name="T75" fmla="*/ -1100 h 3945"/>
              <a:gd name="T76" fmla="+- 0 15074 7342"/>
              <a:gd name="T77" fmla="*/ T76 w 7799"/>
              <a:gd name="T78" fmla="+- 0 -1117 -1119"/>
              <a:gd name="T79" fmla="*/ -1117 h 3945"/>
              <a:gd name="T80" fmla="+- 0 14985 7342"/>
              <a:gd name="T81" fmla="*/ T80 w 7799"/>
              <a:gd name="T82" fmla="+- 0 -1119 -1119"/>
              <a:gd name="T83" fmla="*/ -1119 h 39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7799" h="3945">
                <a:moveTo>
                  <a:pt x="7643" y="0"/>
                </a:moveTo>
                <a:lnTo>
                  <a:pt x="155" y="0"/>
                </a:lnTo>
                <a:lnTo>
                  <a:pt x="65" y="2"/>
                </a:lnTo>
                <a:lnTo>
                  <a:pt x="19" y="19"/>
                </a:lnTo>
                <a:lnTo>
                  <a:pt x="2" y="65"/>
                </a:lnTo>
                <a:lnTo>
                  <a:pt x="0" y="155"/>
                </a:lnTo>
                <a:lnTo>
                  <a:pt x="0" y="3789"/>
                </a:lnTo>
                <a:lnTo>
                  <a:pt x="2" y="3879"/>
                </a:lnTo>
                <a:lnTo>
                  <a:pt x="19" y="3925"/>
                </a:lnTo>
                <a:lnTo>
                  <a:pt x="65" y="3942"/>
                </a:lnTo>
                <a:lnTo>
                  <a:pt x="155" y="3944"/>
                </a:lnTo>
                <a:lnTo>
                  <a:pt x="7643" y="3944"/>
                </a:lnTo>
                <a:lnTo>
                  <a:pt x="7732" y="3942"/>
                </a:lnTo>
                <a:lnTo>
                  <a:pt x="7778" y="3925"/>
                </a:lnTo>
                <a:lnTo>
                  <a:pt x="7795" y="3879"/>
                </a:lnTo>
                <a:lnTo>
                  <a:pt x="7798" y="3789"/>
                </a:lnTo>
                <a:lnTo>
                  <a:pt x="7798" y="155"/>
                </a:lnTo>
                <a:lnTo>
                  <a:pt x="7795" y="65"/>
                </a:lnTo>
                <a:lnTo>
                  <a:pt x="7778" y="19"/>
                </a:lnTo>
                <a:lnTo>
                  <a:pt x="7732" y="2"/>
                </a:lnTo>
                <a:lnTo>
                  <a:pt x="7643" y="0"/>
                </a:lnTo>
                <a:close/>
              </a:path>
            </a:pathLst>
          </a:custGeom>
          <a:solidFill>
            <a:srgbClr val="DADAD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35" name="Line 199">
            <a:extLst>
              <a:ext uri="{FF2B5EF4-FFF2-40B4-BE49-F238E27FC236}">
                <a16:creationId xmlns:a16="http://schemas.microsoft.com/office/drawing/2014/main" id="{7D656B22-295F-4ED0-8957-F2967394EA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6314" y="1805575"/>
            <a:ext cx="0" cy="4025912"/>
          </a:xfrm>
          <a:prstGeom prst="line">
            <a:avLst/>
          </a:prstGeom>
          <a:noFill/>
          <a:ln w="8700">
            <a:solidFill>
              <a:srgbClr val="DADAD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AutoShape 198">
            <a:extLst>
              <a:ext uri="{FF2B5EF4-FFF2-40B4-BE49-F238E27FC236}">
                <a16:creationId xmlns:a16="http://schemas.microsoft.com/office/drawing/2014/main" id="{46716DC0-E483-4AFD-93E7-2552B6AB1F70}"/>
              </a:ext>
            </a:extLst>
          </p:cNvPr>
          <p:cNvSpPr>
            <a:spLocks/>
          </p:cNvSpPr>
          <p:nvPr/>
        </p:nvSpPr>
        <p:spPr bwMode="auto">
          <a:xfrm>
            <a:off x="9606314" y="1772026"/>
            <a:ext cx="2544" cy="4076236"/>
          </a:xfrm>
          <a:custGeom>
            <a:avLst/>
            <a:gdLst>
              <a:gd name="T0" fmla="+- 0 -583 -583"/>
              <a:gd name="T1" fmla="*/ -583 h 3402"/>
              <a:gd name="T2" fmla="+- 0 -583 -583"/>
              <a:gd name="T3" fmla="*/ -583 h 3402"/>
              <a:gd name="T4" fmla="+- 0 2819 -583"/>
              <a:gd name="T5" fmla="*/ 2819 h 3402"/>
              <a:gd name="T6" fmla="+- 0 2819 -583"/>
              <a:gd name="T7" fmla="*/ 2819 h 340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402">
                <a:moveTo>
                  <a:pt x="0" y="0"/>
                </a:moveTo>
                <a:lnTo>
                  <a:pt x="0" y="0"/>
                </a:lnTo>
                <a:moveTo>
                  <a:pt x="0" y="3402"/>
                </a:moveTo>
                <a:lnTo>
                  <a:pt x="0" y="3402"/>
                </a:lnTo>
              </a:path>
            </a:pathLst>
          </a:custGeom>
          <a:noFill/>
          <a:ln w="8700">
            <a:solidFill>
              <a:srgbClr val="DADAD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37" name="Line 197">
            <a:extLst>
              <a:ext uri="{FF2B5EF4-FFF2-40B4-BE49-F238E27FC236}">
                <a16:creationId xmlns:a16="http://schemas.microsoft.com/office/drawing/2014/main" id="{84B659AF-6763-4441-9998-9492B38059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6568" y="1805575"/>
            <a:ext cx="0" cy="4025912"/>
          </a:xfrm>
          <a:prstGeom prst="line">
            <a:avLst/>
          </a:prstGeom>
          <a:noFill/>
          <a:ln w="8700">
            <a:solidFill>
              <a:srgbClr val="DADAD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AutoShape 196">
            <a:extLst>
              <a:ext uri="{FF2B5EF4-FFF2-40B4-BE49-F238E27FC236}">
                <a16:creationId xmlns:a16="http://schemas.microsoft.com/office/drawing/2014/main" id="{F75E108D-B1AB-4877-B20B-CB3A2C09A9D4}"/>
              </a:ext>
            </a:extLst>
          </p:cNvPr>
          <p:cNvSpPr>
            <a:spLocks/>
          </p:cNvSpPr>
          <p:nvPr/>
        </p:nvSpPr>
        <p:spPr bwMode="auto">
          <a:xfrm>
            <a:off x="3175296" y="1772026"/>
            <a:ext cx="2544" cy="4076236"/>
          </a:xfrm>
          <a:custGeom>
            <a:avLst/>
            <a:gdLst>
              <a:gd name="T0" fmla="+- 0 -583 -583"/>
              <a:gd name="T1" fmla="*/ -583 h 3402"/>
              <a:gd name="T2" fmla="+- 0 -583 -583"/>
              <a:gd name="T3" fmla="*/ -583 h 3402"/>
              <a:gd name="T4" fmla="+- 0 2819 -583"/>
              <a:gd name="T5" fmla="*/ 2819 h 3402"/>
              <a:gd name="T6" fmla="+- 0 2819 -583"/>
              <a:gd name="T7" fmla="*/ 2819 h 340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402">
                <a:moveTo>
                  <a:pt x="0" y="0"/>
                </a:moveTo>
                <a:lnTo>
                  <a:pt x="0" y="0"/>
                </a:lnTo>
                <a:moveTo>
                  <a:pt x="0" y="3402"/>
                </a:moveTo>
                <a:lnTo>
                  <a:pt x="0" y="3402"/>
                </a:lnTo>
              </a:path>
            </a:pathLst>
          </a:custGeom>
          <a:noFill/>
          <a:ln w="8700">
            <a:solidFill>
              <a:srgbClr val="DADAD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39" name="Picture 195">
            <a:extLst>
              <a:ext uri="{FF2B5EF4-FFF2-40B4-BE49-F238E27FC236}">
                <a16:creationId xmlns:a16="http://schemas.microsoft.com/office/drawing/2014/main" id="{DDF96A77-4568-4B20-A470-F281194E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644" y="5313870"/>
            <a:ext cx="256935" cy="2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Line 194">
            <a:extLst>
              <a:ext uri="{FF2B5EF4-FFF2-40B4-BE49-F238E27FC236}">
                <a16:creationId xmlns:a16="http://schemas.microsoft.com/office/drawing/2014/main" id="{581031CB-50CB-40F1-8C15-48D06AD58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4200" y="5433688"/>
            <a:ext cx="6121932" cy="0"/>
          </a:xfrm>
          <a:prstGeom prst="line">
            <a:avLst/>
          </a:prstGeom>
          <a:noFill/>
          <a:ln w="52210">
            <a:solidFill>
              <a:srgbClr val="16419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Freeform 193">
            <a:extLst>
              <a:ext uri="{FF2B5EF4-FFF2-40B4-BE49-F238E27FC236}">
                <a16:creationId xmlns:a16="http://schemas.microsoft.com/office/drawing/2014/main" id="{CF2128AE-28AB-4F0C-BC1C-957C4005A1C8}"/>
              </a:ext>
            </a:extLst>
          </p:cNvPr>
          <p:cNvSpPr>
            <a:spLocks/>
          </p:cNvSpPr>
          <p:nvPr/>
        </p:nvSpPr>
        <p:spPr bwMode="auto">
          <a:xfrm>
            <a:off x="9186568" y="5325851"/>
            <a:ext cx="311630" cy="214476"/>
          </a:xfrm>
          <a:custGeom>
            <a:avLst/>
            <a:gdLst>
              <a:gd name="T0" fmla="+- 0 13693 13693"/>
              <a:gd name="T1" fmla="*/ T0 w 245"/>
              <a:gd name="T2" fmla="+- 0 2384 2384"/>
              <a:gd name="T3" fmla="*/ 2384 h 179"/>
              <a:gd name="T4" fmla="+- 0 13693 13693"/>
              <a:gd name="T5" fmla="*/ T4 w 245"/>
              <a:gd name="T6" fmla="+- 0 2562 2384"/>
              <a:gd name="T7" fmla="*/ 2562 h 179"/>
              <a:gd name="T8" fmla="+- 0 13938 13693"/>
              <a:gd name="T9" fmla="*/ T8 w 245"/>
              <a:gd name="T10" fmla="+- 0 2473 2384"/>
              <a:gd name="T11" fmla="*/ 2473 h 179"/>
              <a:gd name="T12" fmla="+- 0 13693 13693"/>
              <a:gd name="T13" fmla="*/ T12 w 245"/>
              <a:gd name="T14" fmla="+- 0 2384 2384"/>
              <a:gd name="T15" fmla="*/ 238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5" h="179">
                <a:moveTo>
                  <a:pt x="0" y="0"/>
                </a:moveTo>
                <a:lnTo>
                  <a:pt x="0" y="178"/>
                </a:lnTo>
                <a:lnTo>
                  <a:pt x="245" y="89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42" name="Line 192">
            <a:extLst>
              <a:ext uri="{FF2B5EF4-FFF2-40B4-BE49-F238E27FC236}">
                <a16:creationId xmlns:a16="http://schemas.microsoft.com/office/drawing/2014/main" id="{4F9CA7A2-BE2C-44EC-9E41-0A5347688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3123" y="5007133"/>
            <a:ext cx="5244281" cy="0"/>
          </a:xfrm>
          <a:prstGeom prst="line">
            <a:avLst/>
          </a:prstGeom>
          <a:noFill/>
          <a:ln w="26111">
            <a:solidFill>
              <a:srgbClr val="0087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Freeform 191">
            <a:extLst>
              <a:ext uri="{FF2B5EF4-FFF2-40B4-BE49-F238E27FC236}">
                <a16:creationId xmlns:a16="http://schemas.microsoft.com/office/drawing/2014/main" id="{465D61BC-E510-4651-9526-5B1FE48A7906}"/>
              </a:ext>
            </a:extLst>
          </p:cNvPr>
          <p:cNvSpPr>
            <a:spLocks/>
          </p:cNvSpPr>
          <p:nvPr/>
        </p:nvSpPr>
        <p:spPr bwMode="auto">
          <a:xfrm>
            <a:off x="9189112" y="4899297"/>
            <a:ext cx="311630" cy="214476"/>
          </a:xfrm>
          <a:custGeom>
            <a:avLst/>
            <a:gdLst>
              <a:gd name="T0" fmla="+- 0 13695 13695"/>
              <a:gd name="T1" fmla="*/ T0 w 245"/>
              <a:gd name="T2" fmla="+- 0 2028 2028"/>
              <a:gd name="T3" fmla="*/ 2028 h 179"/>
              <a:gd name="T4" fmla="+- 0 13695 13695"/>
              <a:gd name="T5" fmla="*/ T4 w 245"/>
              <a:gd name="T6" fmla="+- 0 2206 2028"/>
              <a:gd name="T7" fmla="*/ 2206 h 179"/>
              <a:gd name="T8" fmla="+- 0 13940 13695"/>
              <a:gd name="T9" fmla="*/ T8 w 245"/>
              <a:gd name="T10" fmla="+- 0 2117 2028"/>
              <a:gd name="T11" fmla="*/ 2117 h 179"/>
              <a:gd name="T12" fmla="+- 0 13695 13695"/>
              <a:gd name="T13" fmla="*/ T12 w 245"/>
              <a:gd name="T14" fmla="+- 0 2028 2028"/>
              <a:gd name="T15" fmla="*/ 2028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5" h="179">
                <a:moveTo>
                  <a:pt x="0" y="0"/>
                </a:moveTo>
                <a:lnTo>
                  <a:pt x="0" y="178"/>
                </a:lnTo>
                <a:lnTo>
                  <a:pt x="245" y="89"/>
                </a:lnTo>
                <a:lnTo>
                  <a:pt x="0" y="0"/>
                </a:lnTo>
                <a:close/>
              </a:path>
            </a:pathLst>
          </a:custGeom>
          <a:solidFill>
            <a:srgbClr val="008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4" name="Rectangle 190">
            <a:extLst>
              <a:ext uri="{FF2B5EF4-FFF2-40B4-BE49-F238E27FC236}">
                <a16:creationId xmlns:a16="http://schemas.microsoft.com/office/drawing/2014/main" id="{BD4A7F46-39E9-40E2-9085-9E551E68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252" y="5281519"/>
            <a:ext cx="94125" cy="309133"/>
          </a:xfrm>
          <a:prstGeom prst="rect">
            <a:avLst/>
          </a:prstGeom>
          <a:solidFill>
            <a:srgbClr val="164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5" name="Rectangle 189">
            <a:extLst>
              <a:ext uri="{FF2B5EF4-FFF2-40B4-BE49-F238E27FC236}">
                <a16:creationId xmlns:a16="http://schemas.microsoft.com/office/drawing/2014/main" id="{A66799FC-DDE2-4FFB-9D4F-FD7E9DF1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604" y="2609559"/>
            <a:ext cx="49606" cy="2422736"/>
          </a:xfrm>
          <a:prstGeom prst="rect">
            <a:avLst/>
          </a:prstGeom>
          <a:solidFill>
            <a:srgbClr val="008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46" name="Line 188">
            <a:extLst>
              <a:ext uri="{FF2B5EF4-FFF2-40B4-BE49-F238E27FC236}">
                <a16:creationId xmlns:a16="http://schemas.microsoft.com/office/drawing/2014/main" id="{70C75FA0-D62D-409D-8346-45D406708D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468" y="2167428"/>
            <a:ext cx="8008246" cy="0"/>
          </a:xfrm>
          <a:prstGeom prst="line">
            <a:avLst/>
          </a:prstGeom>
          <a:noFill/>
          <a:ln w="26111">
            <a:solidFill>
              <a:srgbClr val="5757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Freeform 187">
            <a:extLst>
              <a:ext uri="{FF2B5EF4-FFF2-40B4-BE49-F238E27FC236}">
                <a16:creationId xmlns:a16="http://schemas.microsoft.com/office/drawing/2014/main" id="{3EA8D31B-74DF-455B-BF0C-C441EDBC14A2}"/>
              </a:ext>
            </a:extLst>
          </p:cNvPr>
          <p:cNvSpPr>
            <a:spLocks/>
          </p:cNvSpPr>
          <p:nvPr/>
        </p:nvSpPr>
        <p:spPr bwMode="auto">
          <a:xfrm>
            <a:off x="10481421" y="2060789"/>
            <a:ext cx="311630" cy="214476"/>
          </a:xfrm>
          <a:custGeom>
            <a:avLst/>
            <a:gdLst>
              <a:gd name="T0" fmla="+- 0 14711 14711"/>
              <a:gd name="T1" fmla="*/ T0 w 245"/>
              <a:gd name="T2" fmla="+- 0 -342 -342"/>
              <a:gd name="T3" fmla="*/ -342 h 179"/>
              <a:gd name="T4" fmla="+- 0 14711 14711"/>
              <a:gd name="T5" fmla="*/ T4 w 245"/>
              <a:gd name="T6" fmla="+- 0 -164 -342"/>
              <a:gd name="T7" fmla="*/ -164 h 179"/>
              <a:gd name="T8" fmla="+- 0 14955 14711"/>
              <a:gd name="T9" fmla="*/ T8 w 245"/>
              <a:gd name="T10" fmla="+- 0 -253 -342"/>
              <a:gd name="T11" fmla="*/ -253 h 179"/>
              <a:gd name="T12" fmla="+- 0 14711 14711"/>
              <a:gd name="T13" fmla="*/ T12 w 245"/>
              <a:gd name="T14" fmla="+- 0 -342 -342"/>
              <a:gd name="T15" fmla="*/ -342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5" h="179">
                <a:moveTo>
                  <a:pt x="0" y="0"/>
                </a:moveTo>
                <a:lnTo>
                  <a:pt x="0" y="178"/>
                </a:lnTo>
                <a:lnTo>
                  <a:pt x="244" y="89"/>
                </a:lnTo>
                <a:lnTo>
                  <a:pt x="0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48" name="Picture 186">
            <a:extLst>
              <a:ext uri="{FF2B5EF4-FFF2-40B4-BE49-F238E27FC236}">
                <a16:creationId xmlns:a16="http://schemas.microsoft.com/office/drawing/2014/main" id="{75371F40-0D60-48DF-8760-CEADB69D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255" y="2044014"/>
            <a:ext cx="256935" cy="2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8B37230-B565-4509-B408-D3D486B34DCE}"/>
              </a:ext>
            </a:extLst>
          </p:cNvPr>
          <p:cNvGrpSpPr/>
          <p:nvPr/>
        </p:nvGrpSpPr>
        <p:grpSpPr>
          <a:xfrm>
            <a:off x="3184200" y="3456678"/>
            <a:ext cx="6312725" cy="263602"/>
            <a:chOff x="3184200" y="3669519"/>
            <a:chExt cx="6316542" cy="214476"/>
          </a:xfrm>
        </p:grpSpPr>
        <p:cxnSp>
          <p:nvCxnSpPr>
            <p:cNvPr id="49" name="Line 185">
              <a:extLst>
                <a:ext uri="{FF2B5EF4-FFF2-40B4-BE49-F238E27FC236}">
                  <a16:creationId xmlns:a16="http://schemas.microsoft.com/office/drawing/2014/main" id="{57A76654-3952-4B83-B59A-82D777EECF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84200" y="3777356"/>
              <a:ext cx="6123204" cy="0"/>
            </a:xfrm>
            <a:prstGeom prst="line">
              <a:avLst/>
            </a:prstGeom>
            <a:noFill/>
            <a:ln w="26111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Freeform 184">
              <a:extLst>
                <a:ext uri="{FF2B5EF4-FFF2-40B4-BE49-F238E27FC236}">
                  <a16:creationId xmlns:a16="http://schemas.microsoft.com/office/drawing/2014/main" id="{E1EC996C-EB05-44D3-9BFF-BA46CCAFF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9112" y="3669519"/>
              <a:ext cx="311630" cy="214476"/>
            </a:xfrm>
            <a:custGeom>
              <a:avLst/>
              <a:gdLst>
                <a:gd name="T0" fmla="+- 0 13695 13695"/>
                <a:gd name="T1" fmla="*/ T0 w 245"/>
                <a:gd name="T2" fmla="+- 0 824 824"/>
                <a:gd name="T3" fmla="*/ 824 h 179"/>
                <a:gd name="T4" fmla="+- 0 13695 13695"/>
                <a:gd name="T5" fmla="*/ T4 w 245"/>
                <a:gd name="T6" fmla="+- 0 1002 824"/>
                <a:gd name="T7" fmla="*/ 1002 h 179"/>
                <a:gd name="T8" fmla="+- 0 13940 13695"/>
                <a:gd name="T9" fmla="*/ T8 w 245"/>
                <a:gd name="T10" fmla="+- 0 913 824"/>
                <a:gd name="T11" fmla="*/ 913 h 179"/>
                <a:gd name="T12" fmla="+- 0 13695 13695"/>
                <a:gd name="T13" fmla="*/ T12 w 245"/>
                <a:gd name="T14" fmla="+- 0 824 824"/>
                <a:gd name="T15" fmla="*/ 824 h 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45" h="179">
                  <a:moveTo>
                    <a:pt x="0" y="0"/>
                  </a:moveTo>
                  <a:lnTo>
                    <a:pt x="0" y="178"/>
                  </a:lnTo>
                  <a:lnTo>
                    <a:pt x="245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5" name="Text Box 179">
            <a:extLst>
              <a:ext uri="{FF2B5EF4-FFF2-40B4-BE49-F238E27FC236}">
                <a16:creationId xmlns:a16="http://schemas.microsoft.com/office/drawing/2014/main" id="{45563BD1-CAA7-44F4-8E33-4E273478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38" y="1520406"/>
            <a:ext cx="1694248" cy="19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33000"/>
              </a:lnSpc>
            </a:pP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6" name="Text Box 178">
            <a:extLst>
              <a:ext uri="{FF2B5EF4-FFF2-40B4-BE49-F238E27FC236}">
                <a16:creationId xmlns:a16="http://schemas.microsoft.com/office/drawing/2014/main" id="{5F07757D-C5FA-4601-9E95-0DB1F206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142" y="1708776"/>
            <a:ext cx="8202855" cy="2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685"/>
              </a:lnSpc>
            </a:pP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Plans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constantly</a:t>
            </a:r>
            <a:r>
              <a:rPr lang="en-GB" sz="1300" spc="3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monitored,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reviewed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potentially</a:t>
            </a:r>
            <a:r>
              <a:rPr lang="en-GB" sz="1300" spc="3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adjusted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throughout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course</a:t>
            </a:r>
            <a:r>
              <a:rPr lang="en-GB" sz="1300" spc="3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300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project.</a:t>
            </a:r>
            <a:endParaRPr lang="en-GB" sz="13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7" name="Text Box 177">
            <a:extLst>
              <a:ext uri="{FF2B5EF4-FFF2-40B4-BE49-F238E27FC236}">
                <a16:creationId xmlns:a16="http://schemas.microsoft.com/office/drawing/2014/main" id="{708E90DF-BEDF-4478-8DD2-99B71D50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927" y="2367525"/>
            <a:ext cx="2101273" cy="2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685"/>
              </a:lnSpc>
            </a:pPr>
            <a:r>
              <a:rPr lang="en-GB" sz="1400" b="1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Exploitation</a:t>
            </a:r>
            <a:r>
              <a:rPr lang="en-GB" sz="1400" spc="5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400" spc="5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lang="en-GB" sz="1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" name="Text Box 176">
            <a:extLst>
              <a:ext uri="{FF2B5EF4-FFF2-40B4-BE49-F238E27FC236}">
                <a16:creationId xmlns:a16="http://schemas.microsoft.com/office/drawing/2014/main" id="{841ED758-B444-4A57-B957-DDB61230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233" y="3401560"/>
            <a:ext cx="3177350" cy="21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685"/>
              </a:lnSpc>
            </a:pPr>
            <a:r>
              <a:rPr lang="en-GB" sz="1400" b="1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Communication</a:t>
            </a:r>
            <a:r>
              <a:rPr lang="en-GB" sz="1400" spc="2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400" spc="3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GB" sz="1400" spc="3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i="1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400" i="1" spc="2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lang="en-GB" sz="1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" name="Text Box 175">
            <a:extLst>
              <a:ext uri="{FF2B5EF4-FFF2-40B4-BE49-F238E27FC236}">
                <a16:creationId xmlns:a16="http://schemas.microsoft.com/office/drawing/2014/main" id="{1B7649D2-37C1-4AF0-866D-12A508D0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07" y="4038997"/>
            <a:ext cx="7435865" cy="8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802640">
              <a:lnSpc>
                <a:spcPts val="685"/>
              </a:lnSpc>
            </a:pPr>
            <a:r>
              <a:rPr lang="en-GB" sz="1300" b="1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GB" sz="1300" b="1" spc="-3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 b="1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lang="en-GB" sz="13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27405">
              <a:spcBef>
                <a:spcPts val="385"/>
              </a:spcBef>
              <a:spcAft>
                <a:spcPts val="0"/>
              </a:spcAft>
            </a:pP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Further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occur</a:t>
            </a:r>
            <a:r>
              <a:rPr lang="en-GB" sz="1300" spc="5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GB" sz="1300" spc="5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only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GB" sz="1300" spc="5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300" spc="4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</a:t>
            </a:r>
            <a:endParaRPr lang="en-GB" sz="13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27405" marR="506095">
              <a:lnSpc>
                <a:spcPct val="138000"/>
              </a:lnSpc>
              <a:spcBef>
                <a:spcPts val="270"/>
              </a:spcBef>
              <a:spcAft>
                <a:spcPts val="0"/>
              </a:spcAft>
            </a:pP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that may initiate: a) dissemination activities, b) dissemination and </a:t>
            </a:r>
            <a:r>
              <a:rPr lang="en-GB" sz="1300" spc="-16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linked</a:t>
            </a:r>
            <a:r>
              <a:rPr lang="en-GB" sz="1300" spc="-4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communication</a:t>
            </a:r>
            <a:r>
              <a:rPr lang="en-GB" sz="1300" spc="-4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actions,</a:t>
            </a:r>
            <a:r>
              <a:rPr lang="en-GB" sz="1300" spc="-4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and/or</a:t>
            </a:r>
            <a:r>
              <a:rPr lang="en-GB" sz="1300" spc="-3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c)</a:t>
            </a:r>
            <a:r>
              <a:rPr lang="en-GB" sz="1300" spc="-4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exploitation</a:t>
            </a:r>
            <a:r>
              <a:rPr lang="en-GB" sz="1300" spc="-4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3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measures.</a:t>
            </a:r>
            <a:endParaRPr lang="en-GB" sz="13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en-GB" sz="85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" algn="ctr">
              <a:lnSpc>
                <a:spcPts val="670"/>
              </a:lnSpc>
              <a:tabLst>
                <a:tab pos="3550920" algn="l"/>
              </a:tabLst>
            </a:pPr>
            <a:r>
              <a:rPr lang="en-GB" sz="600" b="1">
                <a:solidFill>
                  <a:srgbClr val="1641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0" name="Text Box 174">
            <a:extLst>
              <a:ext uri="{FF2B5EF4-FFF2-40B4-BE49-F238E27FC236}">
                <a16:creationId xmlns:a16="http://schemas.microsoft.com/office/drawing/2014/main" id="{2CBC6974-112E-4B8E-8E0D-CBC1C27E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771" y="2665874"/>
            <a:ext cx="5529200" cy="4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25"/>
              </a:spcBef>
            </a:pPr>
            <a:r>
              <a:rPr lang="en-GB" sz="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0610"/>
            <a:r>
              <a:rPr lang="en-GB" sz="1400" b="1" spc="-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Dissemination</a:t>
            </a:r>
            <a:r>
              <a:rPr lang="en-GB" sz="1400" spc="-35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400" spc="-3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0087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lang="en-GB" sz="1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314F09B-7709-4539-A407-9335EDA6227B}"/>
              </a:ext>
            </a:extLst>
          </p:cNvPr>
          <p:cNvSpPr txBox="1"/>
          <p:nvPr/>
        </p:nvSpPr>
        <p:spPr>
          <a:xfrm>
            <a:off x="2900090" y="5578623"/>
            <a:ext cx="12108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>
                <a:solidFill>
                  <a:srgbClr val="004494"/>
                </a:solidFill>
              </a:rPr>
              <a:t>Start</a:t>
            </a:r>
            <a:endParaRPr lang="en-GB" sz="1300">
              <a:solidFill>
                <a:srgbClr val="004494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4392DD0D-282A-4404-9541-6A18FE0429A3}"/>
              </a:ext>
            </a:extLst>
          </p:cNvPr>
          <p:cNvSpPr txBox="1"/>
          <p:nvPr/>
        </p:nvSpPr>
        <p:spPr>
          <a:xfrm>
            <a:off x="5754897" y="5591889"/>
            <a:ext cx="2017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>
                <a:solidFill>
                  <a:srgbClr val="004494"/>
                </a:solidFill>
              </a:rPr>
              <a:t>Project Implementation</a:t>
            </a:r>
            <a:endParaRPr lang="en-GB" sz="1300">
              <a:solidFill>
                <a:srgbClr val="004494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5985A09-65FA-4967-8959-B4FD6D6A6302}"/>
              </a:ext>
            </a:extLst>
          </p:cNvPr>
          <p:cNvSpPr txBox="1"/>
          <p:nvPr/>
        </p:nvSpPr>
        <p:spPr>
          <a:xfrm>
            <a:off x="9398236" y="5603218"/>
            <a:ext cx="541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>
                <a:solidFill>
                  <a:srgbClr val="004494"/>
                </a:solidFill>
              </a:rPr>
              <a:t>End</a:t>
            </a:r>
            <a:endParaRPr lang="en-GB" sz="1300">
              <a:solidFill>
                <a:srgbClr val="004494"/>
              </a:solidFill>
            </a:endParaRPr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11942419-D4B6-4CBD-912C-805F853DD873}"/>
              </a:ext>
            </a:extLst>
          </p:cNvPr>
          <p:cNvSpPr/>
          <p:nvPr/>
        </p:nvSpPr>
        <p:spPr>
          <a:xfrm>
            <a:off x="135317" y="1312080"/>
            <a:ext cx="2130674" cy="1936272"/>
          </a:xfrm>
          <a:prstGeom prst="roundRect">
            <a:avLst>
              <a:gd name="adj" fmla="val 1085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Strategic</a:t>
            </a:r>
            <a:r>
              <a:rPr lang="en-GB" sz="1400" b="1" spc="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planning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1400" spc="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communication,</a:t>
            </a:r>
            <a:r>
              <a:rPr lang="en-GB" sz="1400" spc="-16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dissemination</a:t>
            </a:r>
            <a:r>
              <a:rPr lang="en-GB" sz="1400" spc="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1400" spc="1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exploitation</a:t>
            </a:r>
            <a:r>
              <a:rPr lang="en-GB" sz="1400" spc="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activities</a:t>
            </a:r>
            <a:r>
              <a:rPr lang="en-GB" sz="1400" spc="2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already</a:t>
            </a:r>
            <a:r>
              <a:rPr lang="en-GB" sz="1400" b="1" spc="-15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starts</a:t>
            </a:r>
            <a:r>
              <a:rPr lang="en-GB" sz="1400" b="1" spc="2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before</a:t>
            </a:r>
            <a:r>
              <a:rPr lang="en-GB" sz="1400" b="1" spc="3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1400" b="1" spc="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GB" sz="1400" spc="-25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GB" sz="1400" spc="-2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>
                <a:solidFill>
                  <a:srgbClr val="57575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proposal stage.</a:t>
            </a:r>
            <a:endParaRPr lang="en-US" sz="1400">
              <a:solidFill>
                <a:schemeClr val="tx2"/>
              </a:solidFill>
            </a:endParaRP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9FF2E3D-F20A-4A41-9A5E-E4BCE51C6589}"/>
              </a:ext>
            </a:extLst>
          </p:cNvPr>
          <p:cNvGrpSpPr/>
          <p:nvPr/>
        </p:nvGrpSpPr>
        <p:grpSpPr>
          <a:xfrm>
            <a:off x="4063123" y="2967233"/>
            <a:ext cx="6179170" cy="284555"/>
            <a:chOff x="3184200" y="3669519"/>
            <a:chExt cx="6316542" cy="214476"/>
          </a:xfrm>
        </p:grpSpPr>
        <p:cxnSp>
          <p:nvCxnSpPr>
            <p:cNvPr id="69" name="Line 185">
              <a:extLst>
                <a:ext uri="{FF2B5EF4-FFF2-40B4-BE49-F238E27FC236}">
                  <a16:creationId xmlns:a16="http://schemas.microsoft.com/office/drawing/2014/main" id="{A2703020-2D27-47A6-BA1B-0EA1931C3A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84200" y="3777356"/>
              <a:ext cx="6123204" cy="0"/>
            </a:xfrm>
            <a:prstGeom prst="line">
              <a:avLst/>
            </a:prstGeom>
            <a:noFill/>
            <a:ln w="26111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sp>
          <p:nvSpPr>
            <p:cNvPr id="70" name="Freeform 184">
              <a:extLst>
                <a:ext uri="{FF2B5EF4-FFF2-40B4-BE49-F238E27FC236}">
                  <a16:creationId xmlns:a16="http://schemas.microsoft.com/office/drawing/2014/main" id="{493F41AC-E6DB-43B4-8D53-DE7FD0CC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9112" y="3669519"/>
              <a:ext cx="311630" cy="214476"/>
            </a:xfrm>
            <a:custGeom>
              <a:avLst/>
              <a:gdLst>
                <a:gd name="T0" fmla="+- 0 13695 13695"/>
                <a:gd name="T1" fmla="*/ T0 w 245"/>
                <a:gd name="T2" fmla="+- 0 824 824"/>
                <a:gd name="T3" fmla="*/ 824 h 179"/>
                <a:gd name="T4" fmla="+- 0 13695 13695"/>
                <a:gd name="T5" fmla="*/ T4 w 245"/>
                <a:gd name="T6" fmla="+- 0 1002 824"/>
                <a:gd name="T7" fmla="*/ 1002 h 179"/>
                <a:gd name="T8" fmla="+- 0 13940 13695"/>
                <a:gd name="T9" fmla="*/ T8 w 245"/>
                <a:gd name="T10" fmla="+- 0 913 824"/>
                <a:gd name="T11" fmla="*/ 913 h 179"/>
                <a:gd name="T12" fmla="+- 0 13695 13695"/>
                <a:gd name="T13" fmla="*/ T12 w 245"/>
                <a:gd name="T14" fmla="+- 0 824 824"/>
                <a:gd name="T15" fmla="*/ 824 h 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45" h="179">
                  <a:moveTo>
                    <a:pt x="0" y="0"/>
                  </a:moveTo>
                  <a:lnTo>
                    <a:pt x="0" y="178"/>
                  </a:lnTo>
                  <a:lnTo>
                    <a:pt x="245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277872C-6307-4F22-BF5A-B29EA1D89073}"/>
              </a:ext>
            </a:extLst>
          </p:cNvPr>
          <p:cNvGrpSpPr/>
          <p:nvPr/>
        </p:nvGrpSpPr>
        <p:grpSpPr>
          <a:xfrm>
            <a:off x="4049226" y="2491995"/>
            <a:ext cx="6190522" cy="284556"/>
            <a:chOff x="3184200" y="3669519"/>
            <a:chExt cx="6316542" cy="214476"/>
          </a:xfrm>
          <a:solidFill>
            <a:srgbClr val="C00000"/>
          </a:solidFill>
        </p:grpSpPr>
        <p:cxnSp>
          <p:nvCxnSpPr>
            <p:cNvPr id="72" name="Line 185">
              <a:extLst>
                <a:ext uri="{FF2B5EF4-FFF2-40B4-BE49-F238E27FC236}">
                  <a16:creationId xmlns:a16="http://schemas.microsoft.com/office/drawing/2014/main" id="{9AC10342-E1D8-466E-AEDD-5B462F5E79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84200" y="3777356"/>
              <a:ext cx="6123204" cy="0"/>
            </a:xfrm>
            <a:prstGeom prst="line">
              <a:avLst/>
            </a:prstGeom>
            <a:grpFill/>
            <a:ln w="26111">
              <a:solidFill>
                <a:srgbClr val="C00000"/>
              </a:solidFill>
              <a:prstDash val="solid"/>
              <a:round/>
              <a:headEnd/>
              <a:tailEnd/>
            </a:ln>
          </p:spPr>
        </p:cxnSp>
        <p:sp>
          <p:nvSpPr>
            <p:cNvPr id="73" name="Freeform 184">
              <a:extLst>
                <a:ext uri="{FF2B5EF4-FFF2-40B4-BE49-F238E27FC236}">
                  <a16:creationId xmlns:a16="http://schemas.microsoft.com/office/drawing/2014/main" id="{8FE44088-3E24-40E5-BB55-7DDD0133D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9112" y="3669519"/>
              <a:ext cx="311630" cy="214476"/>
            </a:xfrm>
            <a:custGeom>
              <a:avLst/>
              <a:gdLst>
                <a:gd name="T0" fmla="+- 0 13695 13695"/>
                <a:gd name="T1" fmla="*/ T0 w 245"/>
                <a:gd name="T2" fmla="+- 0 824 824"/>
                <a:gd name="T3" fmla="*/ 824 h 179"/>
                <a:gd name="T4" fmla="+- 0 13695 13695"/>
                <a:gd name="T5" fmla="*/ T4 w 245"/>
                <a:gd name="T6" fmla="+- 0 1002 824"/>
                <a:gd name="T7" fmla="*/ 1002 h 179"/>
                <a:gd name="T8" fmla="+- 0 13940 13695"/>
                <a:gd name="T9" fmla="*/ T8 w 245"/>
                <a:gd name="T10" fmla="+- 0 913 824"/>
                <a:gd name="T11" fmla="*/ 913 h 179"/>
                <a:gd name="T12" fmla="+- 0 13695 13695"/>
                <a:gd name="T13" fmla="*/ T12 w 245"/>
                <a:gd name="T14" fmla="+- 0 824 824"/>
                <a:gd name="T15" fmla="*/ 824 h 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45" h="179">
                  <a:moveTo>
                    <a:pt x="0" y="0"/>
                  </a:moveTo>
                  <a:lnTo>
                    <a:pt x="0" y="178"/>
                  </a:lnTo>
                  <a:lnTo>
                    <a:pt x="245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743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D2AB486-567A-49B6-9AAB-6273EDF5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Potential Tools</a:t>
            </a:r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65AE71-ACF3-4AFB-86A7-3794348F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40339" y="1341438"/>
            <a:ext cx="5111322" cy="50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8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D2AB486-567A-49B6-9AAB-6273EDF5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Potential Tools</a:t>
            </a:r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65AE71-ACF3-4AFB-86A7-3794348F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40339" y="1341438"/>
            <a:ext cx="5111322" cy="5084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9296DFE-5AA5-4A04-BAE6-D51378D10398}"/>
              </a:ext>
            </a:extLst>
          </p:cNvPr>
          <p:cNvSpPr/>
          <p:nvPr/>
        </p:nvSpPr>
        <p:spPr>
          <a:xfrm>
            <a:off x="3584447" y="1399139"/>
            <a:ext cx="5030637" cy="4969229"/>
          </a:xfrm>
          <a:prstGeom prst="ellipse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73C665F-2807-45A0-A522-453E1D5661C8}"/>
              </a:ext>
            </a:extLst>
          </p:cNvPr>
          <p:cNvSpPr txBox="1">
            <a:spLocks/>
          </p:cNvSpPr>
          <p:nvPr/>
        </p:nvSpPr>
        <p:spPr bwMode="auto">
          <a:xfrm>
            <a:off x="1193369" y="3266867"/>
            <a:ext cx="9805261" cy="12337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108000" rIns="9144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F5494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sz="2200" b="0" kern="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define the purpose </a:t>
            </a:r>
            <a:r>
              <a:rPr lang="en-US" sz="2200" b="0" kern="0" dirty="0">
                <a:latin typeface="Arial" panose="020B0604020202020204" pitchFamily="34" charset="0"/>
                <a:cs typeface="Arial" panose="020B0604020202020204" pitchFamily="34" charset="0"/>
              </a:rPr>
              <a:t>of the communication, dissemination and/or exploitation measure, and 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who is addressed by it</a:t>
            </a:r>
            <a:r>
              <a:rPr lang="en-US" sz="2200" b="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identify the right tool </a:t>
            </a:r>
            <a:r>
              <a:rPr lang="en-US" sz="2200" b="0" kern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carry out the activity</a:t>
            </a:r>
            <a:r>
              <a:rPr lang="en-US" sz="2200" b="0" kern="0" dirty="0">
                <a:latin typeface="Arial" panose="020B0604020202020204" pitchFamily="34" charset="0"/>
                <a:cs typeface="Arial" panose="020B0604020202020204" pitchFamily="34" charset="0"/>
              </a:rPr>
              <a:t> that will optimally convey your message. </a:t>
            </a:r>
            <a:endParaRPr lang="de-DE" sz="22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5E5A1E-3D21-43EA-AA1F-B5F180AE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Monitoring</a:t>
            </a:r>
            <a:endParaRPr lang="en-GB"/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8EDCD3E6-7C0C-4964-B47C-A93A9FDA78D7}"/>
              </a:ext>
            </a:extLst>
          </p:cNvPr>
          <p:cNvSpPr/>
          <p:nvPr/>
        </p:nvSpPr>
        <p:spPr>
          <a:xfrm>
            <a:off x="712684" y="2614504"/>
            <a:ext cx="1767045" cy="11933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Who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tell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E8D5FAF5-573D-47AA-845C-36E39B295CCB}"/>
              </a:ext>
            </a:extLst>
          </p:cNvPr>
          <p:cNvSpPr/>
          <p:nvPr/>
        </p:nvSpPr>
        <p:spPr>
          <a:xfrm>
            <a:off x="2655298" y="2614504"/>
            <a:ext cx="1654874" cy="11933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/>
              <a:t>Why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telling</a:t>
            </a:r>
            <a:r>
              <a:rPr lang="de-DE"/>
              <a:t> </a:t>
            </a:r>
            <a:r>
              <a:rPr lang="de-DE" err="1"/>
              <a:t>them</a:t>
            </a:r>
            <a:r>
              <a:rPr lang="de-DE"/>
              <a:t>?</a:t>
            </a:r>
            <a:endParaRPr lang="en-GB"/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5533D7C4-8013-4010-BA8F-A6F2337F5D38}"/>
              </a:ext>
            </a:extLst>
          </p:cNvPr>
          <p:cNvSpPr/>
          <p:nvPr/>
        </p:nvSpPr>
        <p:spPr>
          <a:xfrm>
            <a:off x="4438779" y="2590879"/>
            <a:ext cx="1767046" cy="124061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/>
              <a:t>What</a:t>
            </a:r>
            <a:r>
              <a:rPr lang="de-DE"/>
              <a:t> </a:t>
            </a:r>
            <a:r>
              <a:rPr lang="de-DE" b="1" err="1"/>
              <a:t>message</a:t>
            </a:r>
            <a:r>
              <a:rPr lang="de-DE"/>
              <a:t> will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deliver</a:t>
            </a:r>
            <a:r>
              <a:rPr lang="de-DE"/>
              <a:t>?</a:t>
            </a:r>
            <a:endParaRPr lang="en-GB"/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E05AA513-A1C8-45E2-8ACF-683FC9373BD0}"/>
              </a:ext>
            </a:extLst>
          </p:cNvPr>
          <p:cNvSpPr/>
          <p:nvPr/>
        </p:nvSpPr>
        <p:spPr>
          <a:xfrm>
            <a:off x="6305473" y="2590879"/>
            <a:ext cx="1767046" cy="124061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/>
              <a:t>How</a:t>
            </a:r>
            <a:r>
              <a:rPr lang="de-DE" b="1"/>
              <a:t> will </a:t>
            </a:r>
            <a:r>
              <a:rPr lang="de-DE" b="1" err="1"/>
              <a:t>you</a:t>
            </a:r>
            <a:r>
              <a:rPr lang="de-DE" b="1"/>
              <a:t> </a:t>
            </a:r>
            <a:r>
              <a:rPr lang="de-DE" b="1" err="1"/>
              <a:t>deliver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message</a:t>
            </a:r>
            <a:r>
              <a:rPr lang="de-DE"/>
              <a:t>?</a:t>
            </a:r>
            <a:endParaRPr lang="en-GB"/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B8C641DD-9F25-40E1-AF1E-7F480D44CBE4}"/>
              </a:ext>
            </a:extLst>
          </p:cNvPr>
          <p:cNvSpPr/>
          <p:nvPr/>
        </p:nvSpPr>
        <p:spPr>
          <a:xfrm>
            <a:off x="8224689" y="2590879"/>
            <a:ext cx="1665614" cy="124061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err="1"/>
              <a:t>How</a:t>
            </a:r>
            <a:r>
              <a:rPr lang="de-DE" b="1"/>
              <a:t> will </a:t>
            </a:r>
            <a:r>
              <a:rPr lang="de-DE" b="1" err="1"/>
              <a:t>you</a:t>
            </a:r>
            <a:r>
              <a:rPr lang="de-DE" b="1"/>
              <a:t> follow </a:t>
            </a:r>
            <a:r>
              <a:rPr lang="de-DE" b="1" err="1"/>
              <a:t>up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response</a:t>
            </a:r>
            <a:r>
              <a:rPr lang="de-DE"/>
              <a:t>?</a:t>
            </a:r>
            <a:endParaRPr lang="en-GB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3B7200-D2BB-435C-9C72-1D223C4A567E}"/>
              </a:ext>
            </a:extLst>
          </p:cNvPr>
          <p:cNvSpPr/>
          <p:nvPr/>
        </p:nvSpPr>
        <p:spPr>
          <a:xfrm>
            <a:off x="10096780" y="2408317"/>
            <a:ext cx="1767046" cy="1605743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de-DE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de-DE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err="1">
                <a:solidFill>
                  <a:schemeClr val="accent6">
                    <a:lumMod val="50000"/>
                  </a:schemeClr>
                </a:solidFill>
              </a:rPr>
              <a:t>effective</a:t>
            </a:r>
            <a:r>
              <a:rPr lang="de-DE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971FF92-F50A-4021-80CB-1945B23938EC}"/>
              </a:ext>
            </a:extLst>
          </p:cNvPr>
          <p:cNvGrpSpPr/>
          <p:nvPr/>
        </p:nvGrpSpPr>
        <p:grpSpPr>
          <a:xfrm>
            <a:off x="2655297" y="4505413"/>
            <a:ext cx="7770780" cy="1951779"/>
            <a:chOff x="2655297" y="4505413"/>
            <a:chExt cx="7770780" cy="1951779"/>
          </a:xfrm>
        </p:grpSpPr>
        <p:sp>
          <p:nvSpPr>
            <p:cNvPr id="14" name="Pfeil: nach unten gekrümmt 13">
              <a:extLst>
                <a:ext uri="{FF2B5EF4-FFF2-40B4-BE49-F238E27FC236}">
                  <a16:creationId xmlns:a16="http://schemas.microsoft.com/office/drawing/2014/main" id="{1C13BFA8-04EC-4CEE-917F-4FEB03D4190F}"/>
                </a:ext>
              </a:extLst>
            </p:cNvPr>
            <p:cNvSpPr/>
            <p:nvPr/>
          </p:nvSpPr>
          <p:spPr>
            <a:xfrm rot="11033703">
              <a:off x="4595162" y="4505413"/>
              <a:ext cx="5830915" cy="1212454"/>
            </a:xfrm>
            <a:prstGeom prst="curved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räne 15">
              <a:extLst>
                <a:ext uri="{FF2B5EF4-FFF2-40B4-BE49-F238E27FC236}">
                  <a16:creationId xmlns:a16="http://schemas.microsoft.com/office/drawing/2014/main" id="{6DA5BEC9-88FD-4901-A88F-2C7E007DB36F}"/>
                </a:ext>
              </a:extLst>
            </p:cNvPr>
            <p:cNvSpPr/>
            <p:nvPr/>
          </p:nvSpPr>
          <p:spPr>
            <a:xfrm>
              <a:off x="2655297" y="4824827"/>
              <a:ext cx="2042097" cy="1632365"/>
            </a:xfrm>
            <a:prstGeom prst="teardro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err="1">
                  <a:solidFill>
                    <a:schemeClr val="accent6">
                      <a:lumMod val="50000"/>
                    </a:schemeClr>
                  </a:solidFill>
                </a:rPr>
                <a:t>If</a:t>
              </a:r>
              <a:r>
                <a:rPr lang="de-DE" b="1">
                  <a:solidFill>
                    <a:schemeClr val="accent6">
                      <a:lumMod val="50000"/>
                    </a:schemeClr>
                  </a:solidFill>
                </a:rPr>
                <a:t> not, </a:t>
              </a:r>
              <a:r>
                <a:rPr lang="de-DE" b="1" err="1">
                  <a:solidFill>
                    <a:schemeClr val="accent6">
                      <a:lumMod val="50000"/>
                    </a:schemeClr>
                  </a:solidFill>
                </a:rPr>
                <a:t>re-consider</a:t>
              </a:r>
              <a:r>
                <a:rPr lang="de-DE" b="1">
                  <a:solidFill>
                    <a:schemeClr val="accent6">
                      <a:lumMod val="50000"/>
                    </a:schemeClr>
                  </a:solidFill>
                </a:rPr>
                <a:t> &amp; </a:t>
              </a:r>
              <a:r>
                <a:rPr lang="de-DE" b="1" err="1">
                  <a:solidFill>
                    <a:schemeClr val="accent6">
                      <a:lumMod val="50000"/>
                    </a:schemeClr>
                  </a:solidFill>
                </a:rPr>
                <a:t>adjust</a:t>
              </a:r>
              <a:r>
                <a:rPr lang="de-DE" b="1">
                  <a:solidFill>
                    <a:schemeClr val="accent6">
                      <a:lumMod val="50000"/>
                    </a:schemeClr>
                  </a:solidFill>
                </a:rPr>
                <a:t>!</a:t>
              </a:r>
              <a:endParaRPr lang="en-GB" b="1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28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481F58-BD39-424A-8ED5-336C97A0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99"/>
            <a:ext cx="11157488" cy="678876"/>
          </a:xfrm>
        </p:spPr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dirty="0" err="1"/>
              <a:t>difference</a:t>
            </a:r>
            <a:r>
              <a:rPr lang="de-DE" dirty="0"/>
              <a:t> – </a:t>
            </a:r>
            <a:r>
              <a:rPr lang="de-DE" dirty="0" err="1"/>
              <a:t>make</a:t>
            </a:r>
            <a:r>
              <a:rPr lang="de-DE" dirty="0"/>
              <a:t> an </a:t>
            </a:r>
            <a:r>
              <a:rPr lang="de-DE" dirty="0" err="1"/>
              <a:t>impact</a:t>
            </a:r>
            <a:r>
              <a:rPr lang="de-DE" dirty="0"/>
              <a:t>.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3F7DD7-9CB7-4E4F-BA3D-923ACDECAD3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7463" y="1341438"/>
            <a:ext cx="6588521" cy="27191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E8046A-984D-41A5-9143-A446D1BAA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3566758"/>
            <a:ext cx="5774897" cy="29700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7D91CAAA-5CC4-4183-B4F3-CA5CF4DA4A53}"/>
              </a:ext>
            </a:extLst>
          </p:cNvPr>
          <p:cNvSpPr/>
          <p:nvPr/>
        </p:nvSpPr>
        <p:spPr>
          <a:xfrm>
            <a:off x="5331417" y="1941545"/>
            <a:ext cx="1906292" cy="362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7CF1079-89B2-4B19-8886-3756D3F1139D}"/>
              </a:ext>
            </a:extLst>
          </p:cNvPr>
          <p:cNvSpPr/>
          <p:nvPr/>
        </p:nvSpPr>
        <p:spPr>
          <a:xfrm>
            <a:off x="6567652" y="3321050"/>
            <a:ext cx="3912480" cy="2475580"/>
          </a:xfrm>
          <a:prstGeom prst="roundRect">
            <a:avLst/>
          </a:prstGeom>
          <a:solidFill>
            <a:srgbClr val="00449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Communication, dissemination and exploitation activities are </a:t>
            </a:r>
            <a:r>
              <a:rPr lang="en-US" b="1" dirty="0"/>
              <a:t>an integral part of Horizon projects </a:t>
            </a:r>
            <a:r>
              <a:rPr lang="en-US" dirty="0"/>
              <a:t>– and in Horizon Europe in particular! - to help </a:t>
            </a:r>
            <a:r>
              <a:rPr lang="en-GB" b="1" dirty="0"/>
              <a:t>maximise the impacts</a:t>
            </a:r>
            <a:r>
              <a:rPr lang="en-GB" dirty="0"/>
              <a:t> of EU research &amp; innovation funding.</a:t>
            </a:r>
          </a:p>
        </p:txBody>
      </p:sp>
    </p:spTree>
    <p:extLst>
      <p:ext uri="{BB962C8B-B14F-4D97-AF65-F5344CB8AC3E}">
        <p14:creationId xmlns:p14="http://schemas.microsoft.com/office/powerpoint/2010/main" val="9767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7"/>
          </p:nvPr>
        </p:nvSpPr>
        <p:spPr>
          <a:xfrm>
            <a:off x="866931" y="1368000"/>
            <a:ext cx="5229070" cy="410341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en-US" dirty="0"/>
              <a:t>proposal’s</a:t>
            </a:r>
            <a:r>
              <a:rPr lang="de-DE" dirty="0"/>
              <a:t> </a:t>
            </a:r>
            <a:r>
              <a:rPr lang="de-DE" b="1" dirty="0" err="1"/>
              <a:t>chances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success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/>
              <a:t>Increases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visibility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/</a:t>
            </a:r>
            <a:r>
              <a:rPr lang="de-DE" dirty="0" err="1"/>
              <a:t>business</a:t>
            </a:r>
            <a:r>
              <a:rPr lang="de-DE" dirty="0"/>
              <a:t>, </a:t>
            </a:r>
            <a:r>
              <a:rPr lang="de-DE" b="1" dirty="0" err="1"/>
              <a:t>enhances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reputation</a:t>
            </a:r>
            <a:r>
              <a:rPr lang="de-DE" b="1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Opens </a:t>
            </a:r>
            <a:r>
              <a:rPr lang="de-DE" b="1" dirty="0" err="1"/>
              <a:t>up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r>
              <a:rPr lang="de-DE" b="1" dirty="0"/>
              <a:t>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sources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business</a:t>
            </a:r>
            <a:r>
              <a:rPr lang="de-DE" b="1" dirty="0"/>
              <a:t> </a:t>
            </a:r>
            <a:r>
              <a:rPr lang="de-DE" b="1" dirty="0" err="1"/>
              <a:t>opportunities</a:t>
            </a:r>
            <a:r>
              <a:rPr lang="de-DE" b="1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successfully</a:t>
            </a:r>
            <a:r>
              <a:rPr lang="de-DE" dirty="0"/>
              <a:t> </a:t>
            </a:r>
            <a:r>
              <a:rPr lang="de-DE" dirty="0" err="1"/>
              <a:t>tackles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challenges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Supports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spread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built</a:t>
            </a:r>
            <a:r>
              <a:rPr lang="de-DE" b="1" dirty="0"/>
              <a:t> upon</a:t>
            </a:r>
          </a:p>
          <a:p>
            <a:pPr marL="0" indent="0">
              <a:buNone/>
            </a:pPr>
            <a:r>
              <a:rPr lang="de-DE" sz="2100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1038726" cy="473104"/>
          </a:xfrm>
        </p:spPr>
        <p:txBody>
          <a:bodyPr/>
          <a:lstStyle/>
          <a:p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in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?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5" y="1367999"/>
            <a:ext cx="4248150" cy="432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06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7"/>
          </p:nvPr>
        </p:nvSpPr>
        <p:spPr>
          <a:xfrm>
            <a:off x="866931" y="1368000"/>
            <a:ext cx="5229070" cy="4103410"/>
          </a:xfrm>
        </p:spPr>
        <p:txBody>
          <a:bodyPr/>
          <a:lstStyle/>
          <a:p>
            <a:r>
              <a:rPr lang="en-GB" b="1"/>
              <a:t>Rules for Participation</a:t>
            </a:r>
          </a:p>
          <a:p>
            <a:pPr marL="1028700" lvl="1" indent="-342900">
              <a:spcAft>
                <a:spcPts val="0"/>
              </a:spcAft>
            </a:pPr>
            <a:r>
              <a:rPr lang="en-GB" sz="1600" b="1"/>
              <a:t>Article 39: </a:t>
            </a:r>
            <a:r>
              <a:rPr lang="en-GB" sz="1600"/>
              <a:t>Exploitation and Dissemination</a:t>
            </a:r>
          </a:p>
          <a:p>
            <a:pPr marL="1028700" lvl="1" indent="-342900">
              <a:spcAft>
                <a:spcPts val="0"/>
              </a:spcAft>
            </a:pPr>
            <a:r>
              <a:rPr lang="en-GB" sz="1600" b="1"/>
              <a:t>Article 40: </a:t>
            </a:r>
            <a:r>
              <a:rPr lang="en-GB" sz="1600"/>
              <a:t>Transfer and Licensing</a:t>
            </a:r>
          </a:p>
          <a:p>
            <a:pPr marL="1028700" lvl="1" indent="-342900">
              <a:spcAft>
                <a:spcPts val="0"/>
              </a:spcAft>
            </a:pPr>
            <a:r>
              <a:rPr lang="en-GB" sz="1600" b="1"/>
              <a:t>Article 41: </a:t>
            </a:r>
            <a:r>
              <a:rPr lang="en-GB" sz="1600"/>
              <a:t>Access Rights</a:t>
            </a:r>
          </a:p>
          <a:p>
            <a:pPr marL="1028700" lvl="1" indent="-342900">
              <a:spcAft>
                <a:spcPts val="0"/>
              </a:spcAft>
            </a:pPr>
            <a:endParaRPr lang="en-GB" sz="1600"/>
          </a:p>
          <a:p>
            <a:endParaRPr lang="en-GB" b="1"/>
          </a:p>
          <a:p>
            <a:r>
              <a:rPr lang="en-GB" b="1"/>
              <a:t>Horizon Europe Model Grant Agreement</a:t>
            </a:r>
          </a:p>
          <a:p>
            <a:pPr marL="971550" lvl="1" indent="-285750">
              <a:spcAft>
                <a:spcPts val="0"/>
              </a:spcAft>
            </a:pPr>
            <a:r>
              <a:rPr lang="en-GB" sz="1600" b="1"/>
              <a:t>Article 16: </a:t>
            </a:r>
            <a:r>
              <a:rPr lang="en-GB" sz="1600"/>
              <a:t>Intellectual Property Rights (IPR) – Background and Results – Access Rights and Rights of Use</a:t>
            </a:r>
          </a:p>
          <a:p>
            <a:pPr marL="971550" lvl="1" indent="-285750">
              <a:spcAft>
                <a:spcPts val="0"/>
              </a:spcAft>
            </a:pPr>
            <a:r>
              <a:rPr lang="en-GB" sz="1600" b="1"/>
              <a:t>Article 17: </a:t>
            </a:r>
            <a:r>
              <a:rPr lang="en-GB" sz="1600"/>
              <a:t>Communication, Dissemination &amp; Visibility</a:t>
            </a:r>
          </a:p>
          <a:p>
            <a:pPr lvl="1" indent="0">
              <a:spcAft>
                <a:spcPts val="0"/>
              </a:spcAft>
              <a:buNone/>
            </a:pPr>
            <a:r>
              <a:rPr lang="en-GB" sz="1600">
                <a:sym typeface="Wingdings" panose="05000000000000000000" pitchFamily="2" charset="2"/>
              </a:rPr>
              <a:t> </a:t>
            </a:r>
            <a:r>
              <a:rPr lang="en-GB" sz="1600" b="1">
                <a:sym typeface="Wingdings" panose="05000000000000000000" pitchFamily="2" charset="2"/>
              </a:rPr>
              <a:t>Annex 5</a:t>
            </a:r>
            <a:r>
              <a:rPr lang="en-GB" sz="1600">
                <a:sym typeface="Wingdings" panose="05000000000000000000" pitchFamily="2" charset="2"/>
              </a:rPr>
              <a:t> “Specific Rules”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Contractual Obligation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5" y="1341439"/>
            <a:ext cx="4248150" cy="435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608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2255B3-3A58-4ABC-A1CB-18F22FCD9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1" y="1368000"/>
            <a:ext cx="5229070" cy="4103410"/>
          </a:xfrm>
        </p:spPr>
        <p:txBody>
          <a:bodyPr/>
          <a:lstStyle/>
          <a:p>
            <a:endParaRPr lang="en-GB" sz="1100" i="1"/>
          </a:p>
          <a:p>
            <a:r>
              <a:rPr lang="en-GB" i="1"/>
              <a:t>“</a:t>
            </a:r>
            <a:r>
              <a:rPr lang="en-GB" b="1" i="1"/>
              <a:t>Logical steps towards the achievement of the expected impacts </a:t>
            </a:r>
            <a:r>
              <a:rPr lang="en-GB" i="1"/>
              <a:t>of the project over time, in particular beyond the duration of a project. </a:t>
            </a:r>
          </a:p>
          <a:p>
            <a:r>
              <a:rPr lang="en-GB" i="1"/>
              <a:t>A pathway begins with the </a:t>
            </a:r>
            <a:r>
              <a:rPr lang="en-GB" b="1" i="1"/>
              <a:t>projects’ results</a:t>
            </a:r>
            <a:r>
              <a:rPr lang="en-GB" i="1"/>
              <a:t>, to their </a:t>
            </a:r>
            <a:r>
              <a:rPr lang="en-GB" b="1" i="1"/>
              <a:t>dissemination</a:t>
            </a:r>
            <a:r>
              <a:rPr lang="en-GB" i="1"/>
              <a:t>, </a:t>
            </a:r>
            <a:r>
              <a:rPr lang="en-GB" b="1" i="1"/>
              <a:t>exploitation</a:t>
            </a:r>
            <a:r>
              <a:rPr lang="en-GB" i="1"/>
              <a:t> and </a:t>
            </a:r>
            <a:r>
              <a:rPr lang="en-GB" b="1" i="1"/>
              <a:t>communication</a:t>
            </a:r>
            <a:r>
              <a:rPr lang="en-GB" i="1"/>
              <a:t>, contributing to the </a:t>
            </a:r>
            <a:r>
              <a:rPr lang="en-GB" b="1" i="1"/>
              <a:t>expected outcomes </a:t>
            </a:r>
            <a:r>
              <a:rPr lang="en-GB" i="1"/>
              <a:t>in the work programme topic, and ultimately to the </a:t>
            </a:r>
            <a:r>
              <a:rPr lang="en-GB" b="1" i="1"/>
              <a:t>wider scientific, economic and societal impacts </a:t>
            </a:r>
            <a:r>
              <a:rPr lang="en-GB" i="1"/>
              <a:t>of the work programme </a:t>
            </a:r>
            <a:r>
              <a:rPr lang="en-GB" b="1" i="1"/>
              <a:t>destination.</a:t>
            </a:r>
            <a:r>
              <a:rPr lang="en-GB" i="1"/>
              <a:t>”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B9EFA6-171A-416A-9E52-17806217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Pathway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Impact</a:t>
            </a:r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CA6132-3839-48BA-B874-F8D081A7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725" y="1368000"/>
            <a:ext cx="4248150" cy="433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581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C87F17-192E-4CBD-A084-24853D82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Results</a:t>
            </a:r>
            <a:r>
              <a:rPr lang="de-DE"/>
              <a:t> – Outcomes – Impacts </a:t>
            </a:r>
            <a:endParaRPr lang="en-GB"/>
          </a:p>
        </p:txBody>
      </p:sp>
      <p:sp>
        <p:nvSpPr>
          <p:cNvPr id="4" name="Arrow: Chevron 382">
            <a:extLst>
              <a:ext uri="{FF2B5EF4-FFF2-40B4-BE49-F238E27FC236}">
                <a16:creationId xmlns:a16="http://schemas.microsoft.com/office/drawing/2014/main" id="{5DE4A07F-C199-4100-B3D4-8A393B9F2FC8}"/>
              </a:ext>
            </a:extLst>
          </p:cNvPr>
          <p:cNvSpPr/>
          <p:nvPr/>
        </p:nvSpPr>
        <p:spPr>
          <a:xfrm>
            <a:off x="1009064" y="2589085"/>
            <a:ext cx="3471866" cy="1456202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lang="en-GB" sz="16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rrow: Chevron 383">
            <a:extLst>
              <a:ext uri="{FF2B5EF4-FFF2-40B4-BE49-F238E27FC236}">
                <a16:creationId xmlns:a16="http://schemas.microsoft.com/office/drawing/2014/main" id="{9B0E0852-FA45-44B3-8FFE-C46BDF8CA012}"/>
              </a:ext>
            </a:extLst>
          </p:cNvPr>
          <p:cNvSpPr/>
          <p:nvPr/>
        </p:nvSpPr>
        <p:spPr>
          <a:xfrm>
            <a:off x="4197770" y="2589085"/>
            <a:ext cx="3471866" cy="145620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Outcomes</a:t>
            </a:r>
            <a:endParaRPr lang="en-GB" sz="14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rrow: Chevron 384">
            <a:extLst>
              <a:ext uri="{FF2B5EF4-FFF2-40B4-BE49-F238E27FC236}">
                <a16:creationId xmlns:a16="http://schemas.microsoft.com/office/drawing/2014/main" id="{933101A1-0797-4CF8-A5E1-AE6C166326FC}"/>
              </a:ext>
            </a:extLst>
          </p:cNvPr>
          <p:cNvSpPr/>
          <p:nvPr/>
        </p:nvSpPr>
        <p:spPr>
          <a:xfrm>
            <a:off x="7386476" y="2589085"/>
            <a:ext cx="3471866" cy="1456202"/>
          </a:xfrm>
          <a:prstGeom prst="chevron">
            <a:avLst/>
          </a:prstGeom>
          <a:solidFill>
            <a:srgbClr val="931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Impacts</a:t>
            </a:r>
            <a:endParaRPr lang="en-GB" sz="14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95DFFEC4-50F5-4577-B9BD-26D7209402E9}"/>
              </a:ext>
            </a:extLst>
          </p:cNvPr>
          <p:cNvSpPr/>
          <p:nvPr/>
        </p:nvSpPr>
        <p:spPr>
          <a:xfrm>
            <a:off x="1009064" y="4275146"/>
            <a:ext cx="2895116" cy="1092186"/>
          </a:xfrm>
          <a:prstGeom prst="roundRect">
            <a:avLst>
              <a:gd name="adj" fmla="val 1085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>
                <a:solidFill>
                  <a:schemeClr val="tx1"/>
                </a:solidFill>
              </a:rPr>
              <a:t>Additional specification: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Research outputs</a:t>
            </a:r>
          </a:p>
        </p:txBody>
      </p:sp>
    </p:spTree>
    <p:extLst>
      <p:ext uri="{BB962C8B-B14F-4D97-AF65-F5344CB8AC3E}">
        <p14:creationId xmlns:p14="http://schemas.microsoft.com/office/powerpoint/2010/main" val="34640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Central Definitions</a:t>
            </a:r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483" y="2082285"/>
            <a:ext cx="8465034" cy="361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Communication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37" y="1912013"/>
            <a:ext cx="10045727" cy="342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AE9E97E-EF3D-47A8-9791-E7AFC130DAA8}"/>
              </a:ext>
            </a:extLst>
          </p:cNvPr>
          <p:cNvSpPr/>
          <p:nvPr/>
        </p:nvSpPr>
        <p:spPr>
          <a:xfrm>
            <a:off x="3794760" y="4884674"/>
            <a:ext cx="5661244" cy="1699006"/>
          </a:xfrm>
          <a:prstGeom prst="roundRect">
            <a:avLst/>
          </a:prstGeom>
          <a:solidFill>
            <a:srgbClr val="00449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 dirty="0">
                <a:solidFill>
                  <a:schemeClr val="bg1"/>
                </a:solidFill>
              </a:rPr>
              <a:t>Communication measures should promote the project throughout the full lifespan of the project. The aim is </a:t>
            </a:r>
            <a:r>
              <a:rPr lang="en-GB" sz="1800" b="1" i="0" u="none" strike="noStrike" baseline="0" dirty="0">
                <a:solidFill>
                  <a:schemeClr val="bg1"/>
                </a:solidFill>
              </a:rPr>
              <a:t>to inform and reach out to society and show the activities performed, and the use and the benefits the project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will have for citizens.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5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Dissemination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1915318"/>
            <a:ext cx="10080624" cy="347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93FAE1C-6B41-470E-9C88-3DE6AEF056E6}"/>
              </a:ext>
            </a:extLst>
          </p:cNvPr>
          <p:cNvSpPr/>
          <p:nvPr/>
        </p:nvSpPr>
        <p:spPr>
          <a:xfrm>
            <a:off x="4160520" y="4857242"/>
            <a:ext cx="5469220" cy="1699006"/>
          </a:xfrm>
          <a:prstGeom prst="roundRect">
            <a:avLst/>
          </a:prstGeom>
          <a:solidFill>
            <a:srgbClr val="00449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>
                <a:solidFill>
                  <a:schemeClr val="bg1"/>
                </a:solidFill>
              </a:rPr>
              <a:t>The </a:t>
            </a:r>
            <a:r>
              <a:rPr lang="en-GB" sz="1800" b="1" i="0" u="none" strike="noStrike" baseline="0">
                <a:solidFill>
                  <a:schemeClr val="bg1"/>
                </a:solidFill>
              </a:rPr>
              <a:t>public disclosure of the results by appropriate means</a:t>
            </a:r>
            <a:r>
              <a:rPr lang="en-GB" sz="1800" b="0" i="0" u="none" strike="noStrike" baseline="0">
                <a:solidFill>
                  <a:schemeClr val="bg1"/>
                </a:solidFill>
              </a:rPr>
              <a:t>, other than resulting from protecting or exploiting the results, including by scientific publications in any medium.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4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56E954F295643A4D56DB80A891A75" ma:contentTypeVersion="10" ma:contentTypeDescription="Create a new document." ma:contentTypeScope="" ma:versionID="aec8e386eed9cd3ea6e0ba1625186221">
  <xsd:schema xmlns:xsd="http://www.w3.org/2001/XMLSchema" xmlns:xs="http://www.w3.org/2001/XMLSchema" xmlns:p="http://schemas.microsoft.com/office/2006/metadata/properties" xmlns:ns2="115f1a5b-f9f2-496c-97f3-213b944d986b" targetNamespace="http://schemas.microsoft.com/office/2006/metadata/properties" ma:root="true" ma:fieldsID="6189e85c15405b75a18761de86f5b3ca" ns2:_="">
    <xsd:import namespace="115f1a5b-f9f2-496c-97f3-213b944d9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f1a5b-f9f2-496c-97f3-213b944d9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E5D0D-A79B-418D-A07D-9F3951B9B6D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5f1a5b-f9f2-496c-97f3-213b944d98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BABF00-A69A-4411-B423-0CCACABDFBA4}">
  <ds:schemaRefs>
    <ds:schemaRef ds:uri="115f1a5b-f9f2-496c-97f3-213b944d9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764</Words>
  <Application>Microsoft Office PowerPoint</Application>
  <PresentationFormat>Widescreen</PresentationFormat>
  <Paragraphs>93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EC Square Sans Pro Light</vt:lpstr>
      <vt:lpstr>Times New Roman</vt:lpstr>
      <vt:lpstr>Wingdings</vt:lpstr>
      <vt:lpstr>Office Theme</vt:lpstr>
      <vt:lpstr>Introduction to the concepts of Communication, Dissemination &amp; Exploitation    </vt:lpstr>
      <vt:lpstr>Make a difference – make an impact.</vt:lpstr>
      <vt:lpstr>What is in it for you?</vt:lpstr>
      <vt:lpstr>Contractual Obligation</vt:lpstr>
      <vt:lpstr>Pathway to Impact</vt:lpstr>
      <vt:lpstr>Results – Outcomes – Impacts </vt:lpstr>
      <vt:lpstr>Central Definitions</vt:lpstr>
      <vt:lpstr>Communication</vt:lpstr>
      <vt:lpstr>Dissemination</vt:lpstr>
      <vt:lpstr>Exploitation</vt:lpstr>
      <vt:lpstr>In a nutshell</vt:lpstr>
      <vt:lpstr>Timing</vt:lpstr>
      <vt:lpstr>Potential Tools</vt:lpstr>
      <vt:lpstr>Potential Tools</vt:lpstr>
      <vt:lpstr>Monitoring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MARGANNE Olivier (RTD-EXT)</cp:lastModifiedBy>
  <cp:revision>43</cp:revision>
  <dcterms:created xsi:type="dcterms:W3CDTF">2020-12-04T09:35:19Z</dcterms:created>
  <dcterms:modified xsi:type="dcterms:W3CDTF">2021-06-09T11:25:17Z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0x0101008A456E954F295643A4D56DB80A891A75</vt:lpwstr>
  </property>
</Properties>
</file>